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1" r:id="rId21"/>
    <p:sldId id="282" r:id="rId22"/>
    <p:sldId id="276" r:id="rId23"/>
    <p:sldId id="275" r:id="rId24"/>
    <p:sldId id="277" r:id="rId25"/>
    <p:sldId id="278" r:id="rId26"/>
    <p:sldId id="279" r:id="rId27"/>
    <p:sldId id="280" r:id="rId2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610"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000" b="1"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1" i="0">
                <a:solidFill>
                  <a:schemeClr val="bg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984885"/>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1259683" y="3203615"/>
            <a:ext cx="7736681"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259683" y="3757613"/>
            <a:ext cx="7736681" cy="15696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9258300" y="3203615"/>
            <a:ext cx="7774782"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58300" y="3757613"/>
            <a:ext cx="7774782" cy="15696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914400" y="9566910"/>
            <a:ext cx="4206240" cy="276999"/>
          </a:xfrm>
        </p:spPr>
        <p:txBody>
          <a:bodyPr/>
          <a:lstStyle/>
          <a:p>
            <a:fld id="{0D0A9589-C204-498B-AE90-93281DFFDDCC}" type="datetimeFigureOut">
              <a:rPr lang="en-IN" smtClean="0"/>
              <a:t>15-12-2022</a:t>
            </a:fld>
            <a:endParaRPr lang="en-IN"/>
          </a:p>
        </p:txBody>
      </p:sp>
      <p:sp>
        <p:nvSpPr>
          <p:cNvPr id="8" name="Footer Placeholder 7"/>
          <p:cNvSpPr>
            <a:spLocks noGrp="1"/>
          </p:cNvSpPr>
          <p:nvPr>
            <p:ph type="ftr" sz="quarter" idx="11"/>
          </p:nvPr>
        </p:nvSpPr>
        <p:spPr>
          <a:xfrm>
            <a:off x="6217920" y="9566910"/>
            <a:ext cx="5852160" cy="276999"/>
          </a:xfrm>
        </p:spPr>
        <p:txBody>
          <a:bodyPr/>
          <a:lstStyle/>
          <a:p>
            <a:endParaRPr lang="en-IN"/>
          </a:p>
        </p:txBody>
      </p:sp>
      <p:sp>
        <p:nvSpPr>
          <p:cNvPr id="9" name="Slide Number Placeholder 8"/>
          <p:cNvSpPr>
            <a:spLocks noGrp="1"/>
          </p:cNvSpPr>
          <p:nvPr>
            <p:ph type="sldNum" sz="quarter" idx="12"/>
          </p:nvPr>
        </p:nvSpPr>
        <p:spPr>
          <a:xfrm>
            <a:off x="13167361" y="9566910"/>
            <a:ext cx="4206240" cy="276999"/>
          </a:xfrm>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5299127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71717"/>
          </a:solidFill>
        </p:spPr>
        <p:txBody>
          <a:bodyPr wrap="square" lIns="0" tIns="0" rIns="0" bIns="0" rtlCol="0"/>
          <a:lstStyle/>
          <a:p>
            <a:endParaRPr/>
          </a:p>
        </p:txBody>
      </p:sp>
      <p:sp>
        <p:nvSpPr>
          <p:cNvPr id="2" name="Holder 2"/>
          <p:cNvSpPr>
            <a:spLocks noGrp="1"/>
          </p:cNvSpPr>
          <p:nvPr>
            <p:ph type="title"/>
          </p:nvPr>
        </p:nvSpPr>
        <p:spPr>
          <a:xfrm>
            <a:off x="6559589" y="473261"/>
            <a:ext cx="5168820" cy="1000760"/>
          </a:xfrm>
          <a:prstGeom prst="rect">
            <a:avLst/>
          </a:prstGeom>
        </p:spPr>
        <p:txBody>
          <a:bodyPr wrap="square" lIns="0" tIns="0" rIns="0" bIns="0">
            <a:spAutoFit/>
          </a:bodyPr>
          <a:lstStyle>
            <a:lvl1pPr>
              <a:defRPr sz="6400" b="1" i="0">
                <a:solidFill>
                  <a:schemeClr val="bg1"/>
                </a:solidFill>
                <a:latin typeface="Arial"/>
                <a:cs typeface="Arial"/>
              </a:defRPr>
            </a:lvl1pPr>
          </a:lstStyle>
          <a:p>
            <a:endParaRPr/>
          </a:p>
        </p:txBody>
      </p:sp>
      <p:sp>
        <p:nvSpPr>
          <p:cNvPr id="3" name="Holder 3"/>
          <p:cNvSpPr>
            <a:spLocks noGrp="1"/>
          </p:cNvSpPr>
          <p:nvPr>
            <p:ph type="body" idx="1"/>
          </p:nvPr>
        </p:nvSpPr>
        <p:spPr>
          <a:xfrm>
            <a:off x="601419" y="3219063"/>
            <a:ext cx="17085160" cy="6617970"/>
          </a:xfrm>
          <a:prstGeom prst="rect">
            <a:avLst/>
          </a:prstGeom>
        </p:spPr>
        <p:txBody>
          <a:bodyPr wrap="square" lIns="0" tIns="0" rIns="0" bIns="0">
            <a:spAutoFit/>
          </a:bodyPr>
          <a:lstStyle>
            <a:lvl1pPr>
              <a:defRPr sz="3000" b="1" i="0">
                <a:solidFill>
                  <a:schemeClr val="bg1"/>
                </a:solidFill>
                <a:latin typeface="Arial"/>
                <a:cs typeface="Aria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xml"/><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5810392" y="0"/>
              <a:ext cx="12477606" cy="10286999"/>
            </a:xfrm>
            <a:prstGeom prst="rect">
              <a:avLst/>
            </a:prstGeom>
          </p:spPr>
        </p:pic>
        <p:pic>
          <p:nvPicPr>
            <p:cNvPr id="4" name="object 4"/>
            <p:cNvPicPr/>
            <p:nvPr/>
          </p:nvPicPr>
          <p:blipFill>
            <a:blip r:embed="rId3" cstate="print"/>
            <a:stretch>
              <a:fillRect/>
            </a:stretch>
          </p:blipFill>
          <p:spPr>
            <a:xfrm>
              <a:off x="0" y="7888205"/>
              <a:ext cx="6235636" cy="2398775"/>
            </a:xfrm>
            <a:prstGeom prst="rect">
              <a:avLst/>
            </a:prstGeom>
          </p:spPr>
        </p:pic>
        <p:sp>
          <p:nvSpPr>
            <p:cNvPr id="5" name="object 5"/>
            <p:cNvSpPr/>
            <p:nvPr/>
          </p:nvSpPr>
          <p:spPr>
            <a:xfrm>
              <a:off x="14831672" y="7822568"/>
              <a:ext cx="3456940" cy="2464435"/>
            </a:xfrm>
            <a:custGeom>
              <a:avLst/>
              <a:gdLst/>
              <a:ahLst/>
              <a:cxnLst/>
              <a:rect l="l" t="t" r="r" b="b"/>
              <a:pathLst>
                <a:path w="3456940" h="2464434">
                  <a:moveTo>
                    <a:pt x="3455059" y="2461894"/>
                  </a:moveTo>
                  <a:lnTo>
                    <a:pt x="1" y="2461894"/>
                  </a:lnTo>
                  <a:lnTo>
                    <a:pt x="1" y="0"/>
                  </a:lnTo>
                  <a:lnTo>
                    <a:pt x="3455059" y="0"/>
                  </a:lnTo>
                  <a:lnTo>
                    <a:pt x="3455059" y="2461894"/>
                  </a:lnTo>
                  <a:close/>
                </a:path>
              </a:pathLst>
            </a:custGeom>
            <a:solidFill>
              <a:srgbClr val="171717"/>
            </a:solidFill>
          </p:spPr>
          <p:txBody>
            <a:bodyPr wrap="square" lIns="0" tIns="0" rIns="0" bIns="0" rtlCol="0"/>
            <a:lstStyle/>
            <a:p>
              <a:endParaRPr/>
            </a:p>
          </p:txBody>
        </p:sp>
      </p:grpSp>
      <p:sp>
        <p:nvSpPr>
          <p:cNvPr id="6" name="object 6"/>
          <p:cNvSpPr txBox="1">
            <a:spLocks noGrp="1"/>
          </p:cNvSpPr>
          <p:nvPr>
            <p:ph type="title"/>
          </p:nvPr>
        </p:nvSpPr>
        <p:spPr>
          <a:xfrm>
            <a:off x="76200" y="1571724"/>
            <a:ext cx="7086600" cy="2868093"/>
          </a:xfrm>
          <a:prstGeom prst="rect">
            <a:avLst/>
          </a:prstGeom>
        </p:spPr>
        <p:txBody>
          <a:bodyPr vert="horz" wrap="square" lIns="0" tIns="274955" rIns="0" bIns="0" rtlCol="0">
            <a:spAutoFit/>
          </a:bodyPr>
          <a:lstStyle/>
          <a:p>
            <a:pPr marL="12700" marR="5080">
              <a:lnSpc>
                <a:spcPts val="10050"/>
              </a:lnSpc>
              <a:spcBef>
                <a:spcPts val="2165"/>
              </a:spcBef>
            </a:pPr>
            <a:r>
              <a:rPr sz="10100" spc="795" dirty="0" smtClean="0"/>
              <a:t>A</a:t>
            </a:r>
            <a:r>
              <a:rPr sz="10100" spc="1400" dirty="0" smtClean="0"/>
              <a:t>V</a:t>
            </a:r>
            <a:r>
              <a:rPr sz="10100" spc="735" dirty="0" smtClean="0"/>
              <a:t>I</a:t>
            </a:r>
            <a:r>
              <a:rPr sz="10100" spc="795" dirty="0" smtClean="0"/>
              <a:t>A</a:t>
            </a:r>
            <a:r>
              <a:rPr sz="10100" spc="-530" dirty="0" smtClean="0"/>
              <a:t>T</a:t>
            </a:r>
            <a:r>
              <a:rPr sz="10100" spc="735" dirty="0" smtClean="0"/>
              <a:t>I</a:t>
            </a:r>
            <a:r>
              <a:rPr sz="10100" spc="-135" dirty="0" smtClean="0"/>
              <a:t>O</a:t>
            </a:r>
            <a:r>
              <a:rPr sz="10100" spc="45" dirty="0" smtClean="0"/>
              <a:t>N</a:t>
            </a:r>
            <a:r>
              <a:rPr lang="en-IN" sz="10100" spc="45" dirty="0" smtClean="0"/>
              <a:t/>
            </a:r>
            <a:br>
              <a:rPr lang="en-IN" sz="10100" spc="45" dirty="0" smtClean="0"/>
            </a:br>
            <a:r>
              <a:rPr sz="10100" spc="-195" dirty="0" smtClean="0"/>
              <a:t>INDUSTRY</a:t>
            </a:r>
            <a:endParaRPr sz="10100" dirty="0"/>
          </a:p>
        </p:txBody>
      </p:sp>
      <p:sp>
        <p:nvSpPr>
          <p:cNvPr id="7" name="object 7"/>
          <p:cNvSpPr txBox="1"/>
          <p:nvPr/>
        </p:nvSpPr>
        <p:spPr>
          <a:xfrm>
            <a:off x="15731852" y="8371033"/>
            <a:ext cx="2362835" cy="1210945"/>
          </a:xfrm>
          <a:prstGeom prst="rect">
            <a:avLst/>
          </a:prstGeom>
        </p:spPr>
        <p:txBody>
          <a:bodyPr vert="horz" wrap="square" lIns="0" tIns="17145" rIns="0" bIns="0" rtlCol="0">
            <a:spAutoFit/>
          </a:bodyPr>
          <a:lstStyle/>
          <a:p>
            <a:pPr marL="765810">
              <a:lnSpc>
                <a:spcPct val="100000"/>
              </a:lnSpc>
              <a:spcBef>
                <a:spcPts val="135"/>
              </a:spcBef>
            </a:pPr>
            <a:r>
              <a:rPr sz="1650" spc="-105" dirty="0">
                <a:solidFill>
                  <a:srgbClr val="FFFFFF"/>
                </a:solidFill>
                <a:latin typeface="Arial MT"/>
                <a:cs typeface="Arial MT"/>
              </a:rPr>
              <a:t>P</a:t>
            </a:r>
            <a:r>
              <a:rPr sz="1650" spc="-70" dirty="0">
                <a:solidFill>
                  <a:srgbClr val="FFFFFF"/>
                </a:solidFill>
                <a:latin typeface="Arial MT"/>
                <a:cs typeface="Arial MT"/>
              </a:rPr>
              <a:t>R</a:t>
            </a:r>
            <a:r>
              <a:rPr sz="1650" spc="-160" dirty="0">
                <a:solidFill>
                  <a:srgbClr val="FFFFFF"/>
                </a:solidFill>
                <a:latin typeface="Arial MT"/>
                <a:cs typeface="Arial MT"/>
              </a:rPr>
              <a:t>E</a:t>
            </a:r>
            <a:r>
              <a:rPr sz="1650" spc="-110" dirty="0">
                <a:solidFill>
                  <a:srgbClr val="FFFFFF"/>
                </a:solidFill>
                <a:latin typeface="Arial MT"/>
                <a:cs typeface="Arial MT"/>
              </a:rPr>
              <a:t>S</a:t>
            </a:r>
            <a:r>
              <a:rPr sz="1650" spc="-160" dirty="0">
                <a:solidFill>
                  <a:srgbClr val="FFFFFF"/>
                </a:solidFill>
                <a:latin typeface="Arial MT"/>
                <a:cs typeface="Arial MT"/>
              </a:rPr>
              <a:t>E</a:t>
            </a:r>
            <a:r>
              <a:rPr sz="1650" spc="45" dirty="0">
                <a:solidFill>
                  <a:srgbClr val="FFFFFF"/>
                </a:solidFill>
                <a:latin typeface="Arial MT"/>
                <a:cs typeface="Arial MT"/>
              </a:rPr>
              <a:t>N</a:t>
            </a:r>
            <a:r>
              <a:rPr sz="1650" spc="-114" dirty="0">
                <a:solidFill>
                  <a:srgbClr val="FFFFFF"/>
                </a:solidFill>
                <a:latin typeface="Arial MT"/>
                <a:cs typeface="Arial MT"/>
              </a:rPr>
              <a:t>T</a:t>
            </a:r>
            <a:r>
              <a:rPr sz="1650" spc="-160" dirty="0">
                <a:solidFill>
                  <a:srgbClr val="FFFFFF"/>
                </a:solidFill>
                <a:latin typeface="Arial MT"/>
                <a:cs typeface="Arial MT"/>
              </a:rPr>
              <a:t>E</a:t>
            </a:r>
            <a:r>
              <a:rPr sz="1650" spc="-50" dirty="0">
                <a:solidFill>
                  <a:srgbClr val="FFFFFF"/>
                </a:solidFill>
                <a:latin typeface="Arial MT"/>
                <a:cs typeface="Arial MT"/>
              </a:rPr>
              <a:t>D</a:t>
            </a:r>
            <a:r>
              <a:rPr sz="1650" spc="15" dirty="0">
                <a:solidFill>
                  <a:srgbClr val="FFFFFF"/>
                </a:solidFill>
                <a:latin typeface="Arial MT"/>
                <a:cs typeface="Arial MT"/>
              </a:rPr>
              <a:t> </a:t>
            </a:r>
            <a:r>
              <a:rPr sz="1650" spc="-75" dirty="0">
                <a:solidFill>
                  <a:srgbClr val="FFFFFF"/>
                </a:solidFill>
                <a:latin typeface="Arial MT"/>
                <a:cs typeface="Arial MT"/>
              </a:rPr>
              <a:t>B</a:t>
            </a:r>
            <a:r>
              <a:rPr sz="1650" spc="-30" dirty="0">
                <a:solidFill>
                  <a:srgbClr val="FFFFFF"/>
                </a:solidFill>
                <a:latin typeface="Arial MT"/>
                <a:cs typeface="Arial MT"/>
              </a:rPr>
              <a:t>Y</a:t>
            </a:r>
            <a:r>
              <a:rPr sz="1650" spc="100" dirty="0">
                <a:solidFill>
                  <a:srgbClr val="FFFFFF"/>
                </a:solidFill>
                <a:latin typeface="Arial MT"/>
                <a:cs typeface="Arial MT"/>
              </a:rPr>
              <a:t>-</a:t>
            </a:r>
            <a:endParaRPr sz="1650">
              <a:latin typeface="Arial MT"/>
              <a:cs typeface="Arial MT"/>
            </a:endParaRPr>
          </a:p>
          <a:p>
            <a:pPr>
              <a:lnSpc>
                <a:spcPct val="100000"/>
              </a:lnSpc>
              <a:spcBef>
                <a:spcPts val="5"/>
              </a:spcBef>
            </a:pPr>
            <a:endParaRPr sz="1400">
              <a:latin typeface="Arial MT"/>
              <a:cs typeface="Arial MT"/>
            </a:endParaRPr>
          </a:p>
          <a:p>
            <a:pPr marL="12700" marR="5080" indent="374015">
              <a:lnSpc>
                <a:spcPct val="113100"/>
              </a:lnSpc>
            </a:pPr>
            <a:r>
              <a:rPr sz="2100" spc="50" dirty="0">
                <a:solidFill>
                  <a:srgbClr val="FFFFFF"/>
                </a:solidFill>
                <a:latin typeface="Arial MT"/>
                <a:cs typeface="Arial MT"/>
              </a:rPr>
              <a:t>ISHA</a:t>
            </a:r>
            <a:r>
              <a:rPr sz="2100" spc="-110" dirty="0">
                <a:solidFill>
                  <a:srgbClr val="FFFFFF"/>
                </a:solidFill>
                <a:latin typeface="Arial MT"/>
                <a:cs typeface="Arial MT"/>
              </a:rPr>
              <a:t> </a:t>
            </a:r>
            <a:r>
              <a:rPr sz="2100" spc="25" dirty="0">
                <a:solidFill>
                  <a:srgbClr val="FFFFFF"/>
                </a:solidFill>
                <a:latin typeface="Arial MT"/>
                <a:cs typeface="Arial MT"/>
              </a:rPr>
              <a:t>MANDLOI </a:t>
            </a:r>
            <a:r>
              <a:rPr sz="2100" spc="-570" dirty="0">
                <a:solidFill>
                  <a:srgbClr val="FFFFFF"/>
                </a:solidFill>
                <a:latin typeface="Arial MT"/>
                <a:cs typeface="Arial MT"/>
              </a:rPr>
              <a:t> </a:t>
            </a:r>
            <a:r>
              <a:rPr sz="2100" spc="5" dirty="0">
                <a:solidFill>
                  <a:srgbClr val="FFFFFF"/>
                </a:solidFill>
                <a:latin typeface="Arial MT"/>
                <a:cs typeface="Arial MT"/>
              </a:rPr>
              <a:t>SHANKH</a:t>
            </a:r>
            <a:r>
              <a:rPr sz="2100" spc="-95" dirty="0">
                <a:solidFill>
                  <a:srgbClr val="FFFFFF"/>
                </a:solidFill>
                <a:latin typeface="Arial MT"/>
                <a:cs typeface="Arial MT"/>
              </a:rPr>
              <a:t> </a:t>
            </a:r>
            <a:r>
              <a:rPr sz="2100" spc="15" dirty="0">
                <a:solidFill>
                  <a:srgbClr val="FFFFFF"/>
                </a:solidFill>
                <a:latin typeface="Arial MT"/>
                <a:cs typeface="Arial MT"/>
              </a:rPr>
              <a:t>BANSALI</a:t>
            </a:r>
            <a:endParaRPr sz="2100">
              <a:latin typeface="Arial MT"/>
              <a:cs typeface="Arial MT"/>
            </a:endParaRPr>
          </a:p>
        </p:txBody>
      </p:sp>
      <p:sp>
        <p:nvSpPr>
          <p:cNvPr id="8" name="object 8"/>
          <p:cNvSpPr/>
          <p:nvPr/>
        </p:nvSpPr>
        <p:spPr>
          <a:xfrm>
            <a:off x="5462601" y="7888203"/>
            <a:ext cx="6048375" cy="2399030"/>
          </a:xfrm>
          <a:custGeom>
            <a:avLst/>
            <a:gdLst/>
            <a:ahLst/>
            <a:cxnLst/>
            <a:rect l="l" t="t" r="r" b="b"/>
            <a:pathLst>
              <a:path w="6048375" h="2399029">
                <a:moveTo>
                  <a:pt x="0" y="0"/>
                </a:moveTo>
                <a:lnTo>
                  <a:pt x="6048334" y="0"/>
                </a:lnTo>
                <a:lnTo>
                  <a:pt x="6048334" y="2398796"/>
                </a:lnTo>
                <a:lnTo>
                  <a:pt x="0" y="2398796"/>
                </a:lnTo>
                <a:lnTo>
                  <a:pt x="0" y="0"/>
                </a:lnTo>
                <a:close/>
              </a:path>
            </a:pathLst>
          </a:custGeom>
          <a:solidFill>
            <a:srgbClr val="171717"/>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3"/>
            <a:ext cx="8115299" cy="7883461"/>
          </a:xfrm>
          <a:prstGeom prst="rect">
            <a:avLst/>
          </a:prstGeom>
        </p:spPr>
      </p:pic>
      <p:sp>
        <p:nvSpPr>
          <p:cNvPr id="3" name="object 3"/>
          <p:cNvSpPr/>
          <p:nvPr/>
        </p:nvSpPr>
        <p:spPr>
          <a:xfrm>
            <a:off x="359631" y="451324"/>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9"/>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a:spLocks noGrp="1"/>
          </p:cNvSpPr>
          <p:nvPr>
            <p:ph type="title"/>
          </p:nvPr>
        </p:nvSpPr>
        <p:spPr>
          <a:xfrm>
            <a:off x="6879946" y="339915"/>
            <a:ext cx="6025515" cy="1971675"/>
          </a:xfrm>
          <a:prstGeom prst="rect">
            <a:avLst/>
          </a:prstGeom>
        </p:spPr>
        <p:txBody>
          <a:bodyPr vert="horz" wrap="square" lIns="0" tIns="12700" rIns="0" bIns="0" rtlCol="0">
            <a:spAutoFit/>
          </a:bodyPr>
          <a:lstStyle/>
          <a:p>
            <a:pPr marL="12700">
              <a:lnSpc>
                <a:spcPts val="7659"/>
              </a:lnSpc>
              <a:spcBef>
                <a:spcPts val="100"/>
              </a:spcBef>
            </a:pPr>
            <a:r>
              <a:rPr spc="-190" dirty="0"/>
              <a:t>Technological</a:t>
            </a:r>
          </a:p>
          <a:p>
            <a:pPr marL="3218180">
              <a:lnSpc>
                <a:spcPts val="7659"/>
              </a:lnSpc>
            </a:pPr>
            <a:r>
              <a:rPr spc="-700" dirty="0"/>
              <a:t>F</a:t>
            </a:r>
            <a:r>
              <a:rPr spc="325" dirty="0"/>
              <a:t>a</a:t>
            </a:r>
            <a:r>
              <a:rPr spc="-270" dirty="0"/>
              <a:t>c</a:t>
            </a:r>
            <a:r>
              <a:rPr spc="310" dirty="0"/>
              <a:t>t</a:t>
            </a:r>
            <a:r>
              <a:rPr spc="-245" dirty="0"/>
              <a:t>o</a:t>
            </a:r>
            <a:r>
              <a:rPr spc="140" dirty="0"/>
              <a:t>r</a:t>
            </a:r>
            <a:r>
              <a:rPr spc="-725" dirty="0"/>
              <a:t>s</a:t>
            </a:r>
          </a:p>
        </p:txBody>
      </p:sp>
      <p:sp>
        <p:nvSpPr>
          <p:cNvPr id="6" name="object 6"/>
          <p:cNvSpPr txBox="1">
            <a:spLocks noGrp="1"/>
          </p:cNvSpPr>
          <p:nvPr>
            <p:ph type="body" idx="1"/>
          </p:nvPr>
        </p:nvSpPr>
        <p:spPr>
          <a:prstGeom prst="rect">
            <a:avLst/>
          </a:prstGeom>
        </p:spPr>
        <p:txBody>
          <a:bodyPr vert="horz" wrap="square" lIns="0" tIns="12700" rIns="0" bIns="0" rtlCol="0">
            <a:spAutoFit/>
          </a:bodyPr>
          <a:lstStyle/>
          <a:p>
            <a:pPr marL="5588635">
              <a:lnSpc>
                <a:spcPts val="3590"/>
              </a:lnSpc>
              <a:spcBef>
                <a:spcPts val="100"/>
              </a:spcBef>
            </a:pPr>
            <a:r>
              <a:rPr spc="-70" dirty="0"/>
              <a:t>E-Commerce</a:t>
            </a:r>
            <a:r>
              <a:rPr spc="-10" dirty="0"/>
              <a:t> </a:t>
            </a:r>
            <a:r>
              <a:rPr spc="-80" dirty="0"/>
              <a:t>&amp;</a:t>
            </a:r>
            <a:r>
              <a:rPr spc="-5" dirty="0"/>
              <a:t> </a:t>
            </a:r>
            <a:r>
              <a:rPr spc="30" dirty="0"/>
              <a:t>Related</a:t>
            </a:r>
            <a:r>
              <a:rPr spc="-5" dirty="0"/>
              <a:t> </a:t>
            </a:r>
            <a:r>
              <a:rPr dirty="0"/>
              <a:t>Infrastructure</a:t>
            </a:r>
            <a:r>
              <a:rPr spc="-10" dirty="0"/>
              <a:t> </a:t>
            </a:r>
            <a:r>
              <a:rPr spc="-25" dirty="0"/>
              <a:t>Development</a:t>
            </a:r>
          </a:p>
          <a:p>
            <a:pPr marL="5588635">
              <a:lnSpc>
                <a:spcPts val="2870"/>
              </a:lnSpc>
            </a:pPr>
            <a:r>
              <a:rPr sz="2400" b="0" spc="200" dirty="0">
                <a:latin typeface="Trebuchet MS"/>
                <a:cs typeface="Trebuchet MS"/>
              </a:rPr>
              <a:t>As</a:t>
            </a:r>
            <a:r>
              <a:rPr sz="2400" b="0" spc="-100" dirty="0">
                <a:latin typeface="Trebuchet MS"/>
                <a:cs typeface="Trebuchet MS"/>
              </a:rPr>
              <a:t> </a:t>
            </a:r>
            <a:r>
              <a:rPr sz="2400" b="0" spc="-25" dirty="0">
                <a:latin typeface="Trebuchet MS"/>
                <a:cs typeface="Trebuchet MS"/>
              </a:rPr>
              <a:t>E-Commerce</a:t>
            </a:r>
            <a:r>
              <a:rPr sz="2400" b="0" spc="-100" dirty="0">
                <a:latin typeface="Trebuchet MS"/>
                <a:cs typeface="Trebuchet MS"/>
              </a:rPr>
              <a:t> </a:t>
            </a:r>
            <a:r>
              <a:rPr sz="2400" b="0" spc="-60" dirty="0">
                <a:latin typeface="Trebuchet MS"/>
                <a:cs typeface="Trebuchet MS"/>
              </a:rPr>
              <a:t>is</a:t>
            </a:r>
            <a:r>
              <a:rPr sz="2400" b="0" spc="-100" dirty="0">
                <a:latin typeface="Trebuchet MS"/>
                <a:cs typeface="Trebuchet MS"/>
              </a:rPr>
              <a:t> </a:t>
            </a:r>
            <a:r>
              <a:rPr sz="2400" b="0" spc="-75" dirty="0">
                <a:latin typeface="Trebuchet MS"/>
                <a:cs typeface="Trebuchet MS"/>
              </a:rPr>
              <a:t>critical</a:t>
            </a:r>
            <a:r>
              <a:rPr sz="2400" b="0" spc="-100" dirty="0">
                <a:latin typeface="Trebuchet MS"/>
                <a:cs typeface="Trebuchet MS"/>
              </a:rPr>
              <a:t> </a:t>
            </a:r>
            <a:r>
              <a:rPr sz="2400" b="0" spc="-10" dirty="0">
                <a:latin typeface="Trebuchet MS"/>
                <a:cs typeface="Trebuchet MS"/>
              </a:rPr>
              <a:t>for</a:t>
            </a:r>
            <a:r>
              <a:rPr sz="2400" b="0" spc="-100" dirty="0">
                <a:latin typeface="Trebuchet MS"/>
                <a:cs typeface="Trebuchet MS"/>
              </a:rPr>
              <a:t> </a:t>
            </a:r>
            <a:r>
              <a:rPr sz="2400" b="0" spc="50" dirty="0">
                <a:latin typeface="Trebuchet MS"/>
                <a:cs typeface="Trebuchet MS"/>
              </a:rPr>
              <a:t>Indigo</a:t>
            </a:r>
            <a:r>
              <a:rPr sz="2400" b="0" spc="-100" dirty="0">
                <a:latin typeface="Trebuchet MS"/>
                <a:cs typeface="Trebuchet MS"/>
              </a:rPr>
              <a:t> </a:t>
            </a:r>
            <a:r>
              <a:rPr sz="2400" b="0" dirty="0">
                <a:latin typeface="Trebuchet MS"/>
                <a:cs typeface="Trebuchet MS"/>
              </a:rPr>
              <a:t>Aviation</a:t>
            </a:r>
            <a:r>
              <a:rPr sz="2400" b="0" spc="-100" dirty="0">
                <a:latin typeface="Trebuchet MS"/>
                <a:cs typeface="Trebuchet MS"/>
              </a:rPr>
              <a:t> </a:t>
            </a:r>
            <a:r>
              <a:rPr sz="2400" b="0" spc="-5" dirty="0">
                <a:latin typeface="Trebuchet MS"/>
                <a:cs typeface="Trebuchet MS"/>
              </a:rPr>
              <a:t>business</a:t>
            </a:r>
            <a:r>
              <a:rPr sz="2400" b="0" spc="-100" dirty="0">
                <a:latin typeface="Trebuchet MS"/>
                <a:cs typeface="Trebuchet MS"/>
              </a:rPr>
              <a:t> </a:t>
            </a:r>
            <a:r>
              <a:rPr sz="2400" b="0" spc="-125" dirty="0">
                <a:latin typeface="Trebuchet MS"/>
                <a:cs typeface="Trebuchet MS"/>
              </a:rPr>
              <a:t>model.</a:t>
            </a:r>
            <a:r>
              <a:rPr sz="2400" b="0" spc="-95" dirty="0">
                <a:latin typeface="Trebuchet MS"/>
                <a:cs typeface="Trebuchet MS"/>
              </a:rPr>
              <a:t> </a:t>
            </a:r>
            <a:r>
              <a:rPr sz="2400" b="0" spc="70" dirty="0">
                <a:latin typeface="Trebuchet MS"/>
                <a:cs typeface="Trebuchet MS"/>
              </a:rPr>
              <a:t>It</a:t>
            </a:r>
            <a:r>
              <a:rPr sz="2400" b="0" spc="-100" dirty="0">
                <a:latin typeface="Trebuchet MS"/>
                <a:cs typeface="Trebuchet MS"/>
              </a:rPr>
              <a:t> </a:t>
            </a:r>
            <a:r>
              <a:rPr sz="2400" b="0" spc="-25" dirty="0">
                <a:latin typeface="Trebuchet MS"/>
                <a:cs typeface="Trebuchet MS"/>
              </a:rPr>
              <a:t>should</a:t>
            </a:r>
            <a:r>
              <a:rPr sz="2400" b="0" spc="-100" dirty="0">
                <a:latin typeface="Trebuchet MS"/>
                <a:cs typeface="Trebuchet MS"/>
              </a:rPr>
              <a:t> </a:t>
            </a:r>
            <a:r>
              <a:rPr sz="2400" b="0" spc="-20" dirty="0">
                <a:latin typeface="Trebuchet MS"/>
                <a:cs typeface="Trebuchet MS"/>
              </a:rPr>
              <a:t>evaluate</a:t>
            </a:r>
            <a:r>
              <a:rPr sz="2400" b="0" spc="-100" dirty="0">
                <a:latin typeface="Trebuchet MS"/>
                <a:cs typeface="Trebuchet MS"/>
              </a:rPr>
              <a:t> </a:t>
            </a:r>
            <a:r>
              <a:rPr sz="2400" b="0" spc="-60" dirty="0">
                <a:latin typeface="Trebuchet MS"/>
                <a:cs typeface="Trebuchet MS"/>
              </a:rPr>
              <a:t>the</a:t>
            </a:r>
            <a:r>
              <a:rPr sz="2400" b="0" spc="-100" dirty="0">
                <a:latin typeface="Trebuchet MS"/>
                <a:cs typeface="Trebuchet MS"/>
              </a:rPr>
              <a:t> </a:t>
            </a:r>
            <a:r>
              <a:rPr sz="2400" b="0" dirty="0">
                <a:latin typeface="Trebuchet MS"/>
                <a:cs typeface="Trebuchet MS"/>
              </a:rPr>
              <a:t>e-</a:t>
            </a:r>
            <a:endParaRPr sz="2400">
              <a:latin typeface="Trebuchet MS"/>
              <a:cs typeface="Trebuchet MS"/>
            </a:endParaRPr>
          </a:p>
          <a:p>
            <a:pPr marL="5588635">
              <a:lnSpc>
                <a:spcPct val="100000"/>
              </a:lnSpc>
              <a:spcBef>
                <a:spcPts val="420"/>
              </a:spcBef>
            </a:pPr>
            <a:r>
              <a:rPr sz="2400" b="0" spc="-65" dirty="0">
                <a:latin typeface="Trebuchet MS"/>
                <a:cs typeface="Trebuchet MS"/>
              </a:rPr>
              <a:t>commerce</a:t>
            </a:r>
            <a:r>
              <a:rPr sz="2400" b="0" spc="-85" dirty="0">
                <a:latin typeface="Trebuchet MS"/>
                <a:cs typeface="Trebuchet MS"/>
              </a:rPr>
              <a:t> </a:t>
            </a:r>
            <a:r>
              <a:rPr sz="2400" b="0" spc="-45" dirty="0">
                <a:latin typeface="Trebuchet MS"/>
                <a:cs typeface="Trebuchet MS"/>
              </a:rPr>
              <a:t>infrastructure,</a:t>
            </a:r>
            <a:r>
              <a:rPr sz="2400" b="0" spc="-85" dirty="0">
                <a:latin typeface="Trebuchet MS"/>
                <a:cs typeface="Trebuchet MS"/>
              </a:rPr>
              <a:t> </a:t>
            </a:r>
            <a:r>
              <a:rPr sz="2400" b="0" spc="-15" dirty="0">
                <a:latin typeface="Trebuchet MS"/>
                <a:cs typeface="Trebuchet MS"/>
              </a:rPr>
              <a:t>technology</a:t>
            </a:r>
            <a:r>
              <a:rPr sz="2400" b="0" spc="-85" dirty="0">
                <a:latin typeface="Trebuchet MS"/>
                <a:cs typeface="Trebuchet MS"/>
              </a:rPr>
              <a:t> </a:t>
            </a:r>
            <a:r>
              <a:rPr sz="2400" b="0" spc="-35" dirty="0">
                <a:latin typeface="Trebuchet MS"/>
                <a:cs typeface="Trebuchet MS"/>
              </a:rPr>
              <a:t>infrastructure</a:t>
            </a:r>
            <a:r>
              <a:rPr sz="2400" b="0" spc="-85" dirty="0">
                <a:latin typeface="Trebuchet MS"/>
                <a:cs typeface="Trebuchet MS"/>
              </a:rPr>
              <a:t> </a:t>
            </a:r>
            <a:r>
              <a:rPr sz="2400" b="0" spc="-50" dirty="0">
                <a:latin typeface="Trebuchet MS"/>
                <a:cs typeface="Trebuchet MS"/>
              </a:rPr>
              <a:t>etc</a:t>
            </a:r>
            <a:r>
              <a:rPr sz="2400" b="0" spc="-80" dirty="0">
                <a:latin typeface="Trebuchet MS"/>
                <a:cs typeface="Trebuchet MS"/>
              </a:rPr>
              <a:t> </a:t>
            </a:r>
            <a:r>
              <a:rPr sz="2400" b="0" spc="-10" dirty="0">
                <a:latin typeface="Trebuchet MS"/>
                <a:cs typeface="Trebuchet MS"/>
              </a:rPr>
              <a:t>before</a:t>
            </a:r>
            <a:r>
              <a:rPr sz="2400" b="0" spc="-85" dirty="0">
                <a:latin typeface="Trebuchet MS"/>
                <a:cs typeface="Trebuchet MS"/>
              </a:rPr>
              <a:t> </a:t>
            </a:r>
            <a:r>
              <a:rPr sz="2400" b="0" spc="-35" dirty="0">
                <a:latin typeface="Trebuchet MS"/>
                <a:cs typeface="Trebuchet MS"/>
              </a:rPr>
              <a:t>entering</a:t>
            </a:r>
            <a:r>
              <a:rPr sz="2400" b="0" spc="-85" dirty="0">
                <a:latin typeface="Trebuchet MS"/>
                <a:cs typeface="Trebuchet MS"/>
              </a:rPr>
              <a:t> </a:t>
            </a:r>
            <a:r>
              <a:rPr sz="2400" b="0" spc="65" dirty="0">
                <a:latin typeface="Trebuchet MS"/>
                <a:cs typeface="Trebuchet MS"/>
              </a:rPr>
              <a:t>a</a:t>
            </a:r>
            <a:r>
              <a:rPr sz="2400" b="0" spc="-85" dirty="0">
                <a:latin typeface="Trebuchet MS"/>
                <a:cs typeface="Trebuchet MS"/>
              </a:rPr>
              <a:t> </a:t>
            </a:r>
            <a:r>
              <a:rPr sz="2400" b="0" dirty="0">
                <a:latin typeface="Trebuchet MS"/>
                <a:cs typeface="Trebuchet MS"/>
              </a:rPr>
              <a:t>new</a:t>
            </a:r>
            <a:r>
              <a:rPr sz="2400" b="0" spc="-85" dirty="0">
                <a:latin typeface="Trebuchet MS"/>
                <a:cs typeface="Trebuchet MS"/>
              </a:rPr>
              <a:t> </a:t>
            </a:r>
            <a:r>
              <a:rPr sz="2400" b="0" spc="-100" dirty="0">
                <a:latin typeface="Trebuchet MS"/>
                <a:cs typeface="Trebuchet MS"/>
              </a:rPr>
              <a:t>market.</a:t>
            </a:r>
            <a:endParaRPr sz="2400">
              <a:latin typeface="Trebuchet MS"/>
              <a:cs typeface="Trebuchet MS"/>
            </a:endParaRPr>
          </a:p>
          <a:p>
            <a:pPr marL="5575935">
              <a:lnSpc>
                <a:spcPct val="100000"/>
              </a:lnSpc>
            </a:pPr>
            <a:endParaRPr sz="2400">
              <a:latin typeface="Trebuchet MS"/>
              <a:cs typeface="Trebuchet MS"/>
            </a:endParaRPr>
          </a:p>
          <a:p>
            <a:pPr marL="5575935">
              <a:lnSpc>
                <a:spcPct val="100000"/>
              </a:lnSpc>
            </a:pPr>
            <a:endParaRPr sz="2400">
              <a:latin typeface="Trebuchet MS"/>
              <a:cs typeface="Trebuchet MS"/>
            </a:endParaRPr>
          </a:p>
          <a:p>
            <a:pPr marL="5588635">
              <a:lnSpc>
                <a:spcPts val="3590"/>
              </a:lnSpc>
              <a:spcBef>
                <a:spcPts val="1665"/>
              </a:spcBef>
            </a:pPr>
            <a:r>
              <a:rPr spc="-100" dirty="0"/>
              <a:t>Likelihood</a:t>
            </a:r>
            <a:r>
              <a:rPr spc="-15" dirty="0"/>
              <a:t> </a:t>
            </a:r>
            <a:r>
              <a:rPr spc="10" dirty="0"/>
              <a:t>of</a:t>
            </a:r>
            <a:r>
              <a:rPr spc="-15" dirty="0"/>
              <a:t> </a:t>
            </a:r>
            <a:r>
              <a:rPr spc="-85" dirty="0"/>
              <a:t>Technology</a:t>
            </a:r>
            <a:r>
              <a:rPr spc="-15" dirty="0"/>
              <a:t> </a:t>
            </a:r>
            <a:r>
              <a:rPr spc="-100" dirty="0"/>
              <a:t>Disruption</a:t>
            </a:r>
          </a:p>
          <a:p>
            <a:pPr marL="5588635">
              <a:lnSpc>
                <a:spcPts val="2870"/>
              </a:lnSpc>
            </a:pPr>
            <a:r>
              <a:rPr sz="2400" b="0" spc="150" dirty="0">
                <a:latin typeface="Trebuchet MS"/>
                <a:cs typeface="Trebuchet MS"/>
              </a:rPr>
              <a:t>If</a:t>
            </a:r>
            <a:r>
              <a:rPr sz="2400" b="0" spc="-100" dirty="0">
                <a:latin typeface="Trebuchet MS"/>
                <a:cs typeface="Trebuchet MS"/>
              </a:rPr>
              <a:t> </a:t>
            </a:r>
            <a:r>
              <a:rPr sz="2400" b="0" spc="-60" dirty="0">
                <a:latin typeface="Trebuchet MS"/>
                <a:cs typeface="Trebuchet MS"/>
              </a:rPr>
              <a:t>the</a:t>
            </a:r>
            <a:r>
              <a:rPr sz="2400" b="0" spc="-100" dirty="0">
                <a:latin typeface="Trebuchet MS"/>
                <a:cs typeface="Trebuchet MS"/>
              </a:rPr>
              <a:t> </a:t>
            </a:r>
            <a:r>
              <a:rPr sz="2400" b="0" spc="-15" dirty="0">
                <a:latin typeface="Trebuchet MS"/>
                <a:cs typeface="Trebuchet MS"/>
              </a:rPr>
              <a:t>country</a:t>
            </a:r>
            <a:r>
              <a:rPr sz="2400" b="0" spc="-100" dirty="0">
                <a:latin typeface="Trebuchet MS"/>
                <a:cs typeface="Trebuchet MS"/>
              </a:rPr>
              <a:t> </a:t>
            </a:r>
            <a:r>
              <a:rPr sz="2400" b="0" spc="-60" dirty="0">
                <a:latin typeface="Trebuchet MS"/>
                <a:cs typeface="Trebuchet MS"/>
              </a:rPr>
              <a:t>is</a:t>
            </a:r>
            <a:r>
              <a:rPr sz="2400" b="0" spc="-95" dirty="0">
                <a:latin typeface="Trebuchet MS"/>
                <a:cs typeface="Trebuchet MS"/>
              </a:rPr>
              <a:t> </a:t>
            </a:r>
            <a:r>
              <a:rPr sz="2400" b="0" spc="5" dirty="0">
                <a:latin typeface="Trebuchet MS"/>
                <a:cs typeface="Trebuchet MS"/>
              </a:rPr>
              <a:t>hub</a:t>
            </a:r>
            <a:r>
              <a:rPr sz="2400" b="0" spc="-100" dirty="0">
                <a:latin typeface="Trebuchet MS"/>
                <a:cs typeface="Trebuchet MS"/>
              </a:rPr>
              <a:t> </a:t>
            </a:r>
            <a:r>
              <a:rPr sz="2400" b="0" dirty="0">
                <a:latin typeface="Trebuchet MS"/>
                <a:cs typeface="Trebuchet MS"/>
              </a:rPr>
              <a:t>of</a:t>
            </a:r>
            <a:r>
              <a:rPr sz="2400" b="0" spc="-100" dirty="0">
                <a:latin typeface="Trebuchet MS"/>
                <a:cs typeface="Trebuchet MS"/>
              </a:rPr>
              <a:t> </a:t>
            </a:r>
            <a:r>
              <a:rPr sz="2400" b="0" spc="-15" dirty="0">
                <a:latin typeface="Trebuchet MS"/>
                <a:cs typeface="Trebuchet MS"/>
              </a:rPr>
              <a:t>technology</a:t>
            </a:r>
            <a:r>
              <a:rPr sz="2400" b="0" spc="-95" dirty="0">
                <a:latin typeface="Trebuchet MS"/>
                <a:cs typeface="Trebuchet MS"/>
              </a:rPr>
              <a:t> </a:t>
            </a:r>
            <a:r>
              <a:rPr sz="2400" b="0" spc="-35" dirty="0">
                <a:latin typeface="Trebuchet MS"/>
                <a:cs typeface="Trebuchet MS"/>
              </a:rPr>
              <a:t>companies</a:t>
            </a:r>
            <a:r>
              <a:rPr sz="2400" b="0" spc="-100" dirty="0">
                <a:latin typeface="Trebuchet MS"/>
                <a:cs typeface="Trebuchet MS"/>
              </a:rPr>
              <a:t> </a:t>
            </a:r>
            <a:r>
              <a:rPr sz="2400" b="0" spc="-55" dirty="0">
                <a:latin typeface="Trebuchet MS"/>
                <a:cs typeface="Trebuchet MS"/>
              </a:rPr>
              <a:t>then</a:t>
            </a:r>
            <a:r>
              <a:rPr sz="2400" b="0" spc="-100" dirty="0">
                <a:latin typeface="Trebuchet MS"/>
                <a:cs typeface="Trebuchet MS"/>
              </a:rPr>
              <a:t> </a:t>
            </a:r>
            <a:r>
              <a:rPr sz="2400" b="0" spc="-50" dirty="0">
                <a:latin typeface="Trebuchet MS"/>
                <a:cs typeface="Trebuchet MS"/>
              </a:rPr>
              <a:t>there</a:t>
            </a:r>
            <a:r>
              <a:rPr sz="2400" b="0" spc="-95" dirty="0">
                <a:latin typeface="Trebuchet MS"/>
                <a:cs typeface="Trebuchet MS"/>
              </a:rPr>
              <a:t> </a:t>
            </a:r>
            <a:r>
              <a:rPr sz="2400" b="0" spc="-60" dirty="0">
                <a:latin typeface="Trebuchet MS"/>
                <a:cs typeface="Trebuchet MS"/>
              </a:rPr>
              <a:t>is</a:t>
            </a:r>
            <a:r>
              <a:rPr sz="2400" b="0" spc="-100" dirty="0">
                <a:latin typeface="Trebuchet MS"/>
                <a:cs typeface="Trebuchet MS"/>
              </a:rPr>
              <a:t> </a:t>
            </a:r>
            <a:r>
              <a:rPr sz="2400" b="0" spc="65" dirty="0">
                <a:latin typeface="Trebuchet MS"/>
                <a:cs typeface="Trebuchet MS"/>
              </a:rPr>
              <a:t>a</a:t>
            </a:r>
            <a:r>
              <a:rPr sz="2400" b="0" spc="-100" dirty="0">
                <a:latin typeface="Trebuchet MS"/>
                <a:cs typeface="Trebuchet MS"/>
              </a:rPr>
              <a:t> </a:t>
            </a:r>
            <a:r>
              <a:rPr sz="2400" b="0" dirty="0">
                <a:latin typeface="Trebuchet MS"/>
                <a:cs typeface="Trebuchet MS"/>
              </a:rPr>
              <a:t>high</a:t>
            </a:r>
            <a:r>
              <a:rPr sz="2400" b="0" spc="-95" dirty="0">
                <a:latin typeface="Trebuchet MS"/>
                <a:cs typeface="Trebuchet MS"/>
              </a:rPr>
              <a:t> </a:t>
            </a:r>
            <a:r>
              <a:rPr sz="2400" b="0" spc="5" dirty="0">
                <a:latin typeface="Trebuchet MS"/>
                <a:cs typeface="Trebuchet MS"/>
              </a:rPr>
              <a:t>chance</a:t>
            </a:r>
            <a:r>
              <a:rPr sz="2400" b="0" spc="-100" dirty="0">
                <a:latin typeface="Trebuchet MS"/>
                <a:cs typeface="Trebuchet MS"/>
              </a:rPr>
              <a:t> </a:t>
            </a:r>
            <a:r>
              <a:rPr sz="2400" b="0" dirty="0">
                <a:latin typeface="Trebuchet MS"/>
                <a:cs typeface="Trebuchet MS"/>
              </a:rPr>
              <a:t>of</a:t>
            </a:r>
            <a:endParaRPr sz="2400">
              <a:latin typeface="Trebuchet MS"/>
              <a:cs typeface="Trebuchet MS"/>
            </a:endParaRPr>
          </a:p>
          <a:p>
            <a:pPr marL="5588635" marR="1200785">
              <a:lnSpc>
                <a:spcPct val="114599"/>
              </a:lnSpc>
            </a:pPr>
            <a:r>
              <a:rPr sz="2400" b="0" spc="-15" dirty="0">
                <a:latin typeface="Trebuchet MS"/>
                <a:cs typeface="Trebuchet MS"/>
              </a:rPr>
              <a:t>technology</a:t>
            </a:r>
            <a:r>
              <a:rPr sz="2400" b="0" spc="-95" dirty="0">
                <a:latin typeface="Trebuchet MS"/>
                <a:cs typeface="Trebuchet MS"/>
              </a:rPr>
              <a:t> </a:t>
            </a:r>
            <a:r>
              <a:rPr sz="2400" b="0" spc="-50" dirty="0">
                <a:latin typeface="Trebuchet MS"/>
                <a:cs typeface="Trebuchet MS"/>
              </a:rPr>
              <a:t>disruption</a:t>
            </a:r>
            <a:r>
              <a:rPr sz="2400" b="0" spc="-90" dirty="0">
                <a:latin typeface="Trebuchet MS"/>
                <a:cs typeface="Trebuchet MS"/>
              </a:rPr>
              <a:t> </a:t>
            </a:r>
            <a:r>
              <a:rPr sz="2400" b="0" dirty="0">
                <a:latin typeface="Trebuchet MS"/>
                <a:cs typeface="Trebuchet MS"/>
              </a:rPr>
              <a:t>among</a:t>
            </a:r>
            <a:r>
              <a:rPr sz="2400" b="0" spc="-90" dirty="0">
                <a:latin typeface="Trebuchet MS"/>
                <a:cs typeface="Trebuchet MS"/>
              </a:rPr>
              <a:t> </a:t>
            </a:r>
            <a:r>
              <a:rPr sz="2400" b="0" dirty="0">
                <a:latin typeface="Trebuchet MS"/>
                <a:cs typeface="Trebuchet MS"/>
              </a:rPr>
              <a:t>various</a:t>
            </a:r>
            <a:r>
              <a:rPr sz="2400" b="0" spc="-90" dirty="0">
                <a:latin typeface="Trebuchet MS"/>
                <a:cs typeface="Trebuchet MS"/>
              </a:rPr>
              <a:t> </a:t>
            </a:r>
            <a:r>
              <a:rPr sz="2400" b="0" spc="-70" dirty="0">
                <a:latin typeface="Trebuchet MS"/>
                <a:cs typeface="Trebuchet MS"/>
              </a:rPr>
              <a:t>industries.</a:t>
            </a:r>
            <a:r>
              <a:rPr sz="2400" b="0" spc="-90" dirty="0">
                <a:latin typeface="Trebuchet MS"/>
                <a:cs typeface="Trebuchet MS"/>
              </a:rPr>
              <a:t> </a:t>
            </a:r>
            <a:r>
              <a:rPr sz="2400" b="0" spc="50" dirty="0">
                <a:latin typeface="Trebuchet MS"/>
                <a:cs typeface="Trebuchet MS"/>
              </a:rPr>
              <a:t>Indigo</a:t>
            </a:r>
            <a:r>
              <a:rPr sz="2400" b="0" spc="-90" dirty="0">
                <a:latin typeface="Trebuchet MS"/>
                <a:cs typeface="Trebuchet MS"/>
              </a:rPr>
              <a:t> </a:t>
            </a:r>
            <a:r>
              <a:rPr sz="2400" b="0" dirty="0">
                <a:latin typeface="Trebuchet MS"/>
                <a:cs typeface="Trebuchet MS"/>
              </a:rPr>
              <a:t>Aviation</a:t>
            </a:r>
            <a:r>
              <a:rPr sz="2400" b="0" spc="-95" dirty="0">
                <a:latin typeface="Trebuchet MS"/>
                <a:cs typeface="Trebuchet MS"/>
              </a:rPr>
              <a:t> </a:t>
            </a:r>
            <a:r>
              <a:rPr sz="2400" b="0" spc="35" dirty="0">
                <a:latin typeface="Trebuchet MS"/>
                <a:cs typeface="Trebuchet MS"/>
              </a:rPr>
              <a:t>has</a:t>
            </a:r>
            <a:r>
              <a:rPr sz="2400" b="0" spc="-90" dirty="0">
                <a:latin typeface="Trebuchet MS"/>
                <a:cs typeface="Trebuchet MS"/>
              </a:rPr>
              <a:t> </a:t>
            </a:r>
            <a:r>
              <a:rPr sz="2400" b="0" spc="-80" dirty="0">
                <a:latin typeface="Trebuchet MS"/>
                <a:cs typeface="Trebuchet MS"/>
              </a:rPr>
              <a:t>to</a:t>
            </a:r>
            <a:r>
              <a:rPr sz="2400" b="0" spc="-90" dirty="0">
                <a:latin typeface="Trebuchet MS"/>
                <a:cs typeface="Trebuchet MS"/>
              </a:rPr>
              <a:t> </a:t>
            </a:r>
            <a:r>
              <a:rPr sz="2400" b="0" spc="45" dirty="0">
                <a:latin typeface="Trebuchet MS"/>
                <a:cs typeface="Trebuchet MS"/>
              </a:rPr>
              <a:t>assess </a:t>
            </a:r>
            <a:r>
              <a:rPr sz="2400" b="0" spc="-710" dirty="0">
                <a:latin typeface="Trebuchet MS"/>
                <a:cs typeface="Trebuchet MS"/>
              </a:rPr>
              <a:t> </a:t>
            </a:r>
            <a:r>
              <a:rPr sz="2400" b="0" spc="-25" dirty="0">
                <a:latin typeface="Trebuchet MS"/>
                <a:cs typeface="Trebuchet MS"/>
              </a:rPr>
              <a:t>whether</a:t>
            </a:r>
            <a:r>
              <a:rPr sz="2400" b="0" spc="-100" dirty="0">
                <a:latin typeface="Trebuchet MS"/>
                <a:cs typeface="Trebuchet MS"/>
              </a:rPr>
              <a:t> </a:t>
            </a:r>
            <a:r>
              <a:rPr sz="2400" b="0" spc="-160" dirty="0">
                <a:latin typeface="Trebuchet MS"/>
                <a:cs typeface="Trebuchet MS"/>
              </a:rPr>
              <a:t>it</a:t>
            </a:r>
            <a:r>
              <a:rPr sz="2400" b="0" spc="-95" dirty="0">
                <a:latin typeface="Trebuchet MS"/>
                <a:cs typeface="Trebuchet MS"/>
              </a:rPr>
              <a:t> </a:t>
            </a:r>
            <a:r>
              <a:rPr sz="2400" b="0" spc="20" dirty="0">
                <a:latin typeface="Trebuchet MS"/>
                <a:cs typeface="Trebuchet MS"/>
              </a:rPr>
              <a:t>can</a:t>
            </a:r>
            <a:r>
              <a:rPr sz="2400" b="0" spc="-95" dirty="0">
                <a:latin typeface="Trebuchet MS"/>
                <a:cs typeface="Trebuchet MS"/>
              </a:rPr>
              <a:t> </a:t>
            </a:r>
            <a:r>
              <a:rPr sz="2400" b="0" spc="-70" dirty="0">
                <a:latin typeface="Trebuchet MS"/>
                <a:cs typeface="Trebuchet MS"/>
              </a:rPr>
              <a:t>live</a:t>
            </a:r>
            <a:r>
              <a:rPr sz="2400" b="0" spc="-95" dirty="0">
                <a:latin typeface="Trebuchet MS"/>
                <a:cs typeface="Trebuchet MS"/>
              </a:rPr>
              <a:t> </a:t>
            </a:r>
            <a:r>
              <a:rPr sz="2400" b="0" spc="-65" dirty="0">
                <a:latin typeface="Trebuchet MS"/>
                <a:cs typeface="Trebuchet MS"/>
              </a:rPr>
              <a:t>with</a:t>
            </a:r>
            <a:r>
              <a:rPr sz="2400" b="0" spc="-95" dirty="0">
                <a:latin typeface="Trebuchet MS"/>
                <a:cs typeface="Trebuchet MS"/>
              </a:rPr>
              <a:t> </a:t>
            </a:r>
            <a:r>
              <a:rPr sz="2400" b="0" spc="-60" dirty="0">
                <a:latin typeface="Trebuchet MS"/>
                <a:cs typeface="Trebuchet MS"/>
              </a:rPr>
              <a:t>the</a:t>
            </a:r>
            <a:r>
              <a:rPr sz="2400" b="0" spc="-95" dirty="0">
                <a:latin typeface="Trebuchet MS"/>
                <a:cs typeface="Trebuchet MS"/>
              </a:rPr>
              <a:t> </a:t>
            </a:r>
            <a:r>
              <a:rPr sz="2400" b="0" spc="5" dirty="0">
                <a:latin typeface="Trebuchet MS"/>
                <a:cs typeface="Trebuchet MS"/>
              </a:rPr>
              <a:t>fast</a:t>
            </a:r>
            <a:r>
              <a:rPr sz="2400" b="0" spc="-95" dirty="0">
                <a:latin typeface="Trebuchet MS"/>
                <a:cs typeface="Trebuchet MS"/>
              </a:rPr>
              <a:t> </a:t>
            </a:r>
            <a:r>
              <a:rPr sz="2400" b="0" spc="15" dirty="0">
                <a:latin typeface="Trebuchet MS"/>
                <a:cs typeface="Trebuchet MS"/>
              </a:rPr>
              <a:t>pace</a:t>
            </a:r>
            <a:r>
              <a:rPr sz="2400" b="0" spc="-95" dirty="0">
                <a:latin typeface="Trebuchet MS"/>
                <a:cs typeface="Trebuchet MS"/>
              </a:rPr>
              <a:t> </a:t>
            </a:r>
            <a:r>
              <a:rPr sz="2400" b="0" dirty="0">
                <a:latin typeface="Trebuchet MS"/>
                <a:cs typeface="Trebuchet MS"/>
              </a:rPr>
              <a:t>of</a:t>
            </a:r>
            <a:r>
              <a:rPr sz="2400" b="0" spc="-95" dirty="0">
                <a:latin typeface="Trebuchet MS"/>
                <a:cs typeface="Trebuchet MS"/>
              </a:rPr>
              <a:t> </a:t>
            </a:r>
            <a:r>
              <a:rPr sz="2400" b="0" spc="-15" dirty="0">
                <a:latin typeface="Trebuchet MS"/>
                <a:cs typeface="Trebuchet MS"/>
              </a:rPr>
              <a:t>technology</a:t>
            </a:r>
            <a:r>
              <a:rPr sz="2400" b="0" spc="-95" dirty="0">
                <a:latin typeface="Trebuchet MS"/>
                <a:cs typeface="Trebuchet MS"/>
              </a:rPr>
              <a:t> </a:t>
            </a:r>
            <a:r>
              <a:rPr sz="2400" b="0" spc="-50" dirty="0">
                <a:latin typeface="Trebuchet MS"/>
                <a:cs typeface="Trebuchet MS"/>
              </a:rPr>
              <a:t>disruption</a:t>
            </a:r>
            <a:r>
              <a:rPr sz="2400" b="0" spc="-95" dirty="0">
                <a:latin typeface="Trebuchet MS"/>
                <a:cs typeface="Trebuchet MS"/>
              </a:rPr>
              <a:t> </a:t>
            </a:r>
            <a:r>
              <a:rPr sz="2400" b="0" spc="-110" dirty="0">
                <a:latin typeface="Trebuchet MS"/>
                <a:cs typeface="Trebuchet MS"/>
              </a:rPr>
              <a:t>in</a:t>
            </a:r>
            <a:r>
              <a:rPr sz="2400" b="0" spc="-95" dirty="0">
                <a:latin typeface="Trebuchet MS"/>
                <a:cs typeface="Trebuchet MS"/>
              </a:rPr>
              <a:t> </a:t>
            </a:r>
            <a:r>
              <a:rPr sz="2400" b="0" spc="-85" dirty="0">
                <a:latin typeface="Trebuchet MS"/>
                <a:cs typeface="Trebuchet MS"/>
              </a:rPr>
              <a:t>its</a:t>
            </a:r>
            <a:r>
              <a:rPr sz="2400" b="0" spc="-95" dirty="0">
                <a:latin typeface="Trebuchet MS"/>
                <a:cs typeface="Trebuchet MS"/>
              </a:rPr>
              <a:t> </a:t>
            </a:r>
            <a:r>
              <a:rPr sz="2400" b="0" spc="-55" dirty="0">
                <a:latin typeface="Trebuchet MS"/>
                <a:cs typeface="Trebuchet MS"/>
              </a:rPr>
              <a:t>industry.</a:t>
            </a:r>
            <a:endParaRPr sz="2400">
              <a:latin typeface="Trebuchet MS"/>
              <a:cs typeface="Trebuchet MS"/>
            </a:endParaRPr>
          </a:p>
          <a:p>
            <a:pPr marL="5575935">
              <a:lnSpc>
                <a:spcPct val="100000"/>
              </a:lnSpc>
            </a:pPr>
            <a:endParaRPr sz="2400">
              <a:latin typeface="Trebuchet MS"/>
              <a:cs typeface="Trebuchet MS"/>
            </a:endParaRPr>
          </a:p>
          <a:p>
            <a:pPr marL="5575935">
              <a:lnSpc>
                <a:spcPct val="100000"/>
              </a:lnSpc>
            </a:pPr>
            <a:endParaRPr sz="2400">
              <a:latin typeface="Trebuchet MS"/>
              <a:cs typeface="Trebuchet MS"/>
            </a:endParaRPr>
          </a:p>
          <a:p>
            <a:pPr marL="5588635">
              <a:lnSpc>
                <a:spcPct val="100000"/>
              </a:lnSpc>
              <a:spcBef>
                <a:spcPts val="1960"/>
              </a:spcBef>
            </a:pPr>
            <a:r>
              <a:rPr spc="50" dirty="0"/>
              <a:t>Internet</a:t>
            </a:r>
            <a:r>
              <a:rPr spc="-40" dirty="0"/>
              <a:t> </a:t>
            </a:r>
            <a:r>
              <a:rPr spc="5" dirty="0"/>
              <a:t>penetration</a:t>
            </a:r>
          </a:p>
          <a:p>
            <a:pPr marL="5588635" marR="121920">
              <a:lnSpc>
                <a:spcPct val="114599"/>
              </a:lnSpc>
              <a:spcBef>
                <a:spcPts val="805"/>
              </a:spcBef>
            </a:pPr>
            <a:r>
              <a:rPr sz="2400" b="0" spc="-65" dirty="0">
                <a:latin typeface="Trebuchet MS"/>
                <a:cs typeface="Trebuchet MS"/>
              </a:rPr>
              <a:t>The</a:t>
            </a:r>
            <a:r>
              <a:rPr sz="2400" b="0" spc="-90" dirty="0">
                <a:latin typeface="Trebuchet MS"/>
                <a:cs typeface="Trebuchet MS"/>
              </a:rPr>
              <a:t> </a:t>
            </a:r>
            <a:r>
              <a:rPr sz="2400" b="0" spc="-10" dirty="0">
                <a:latin typeface="Trebuchet MS"/>
                <a:cs typeface="Trebuchet MS"/>
              </a:rPr>
              <a:t>higher</a:t>
            </a:r>
            <a:r>
              <a:rPr sz="2400" b="0" spc="-90" dirty="0">
                <a:latin typeface="Trebuchet MS"/>
                <a:cs typeface="Trebuchet MS"/>
              </a:rPr>
              <a:t> </a:t>
            </a:r>
            <a:r>
              <a:rPr sz="2400" b="0" spc="-80" dirty="0">
                <a:latin typeface="Trebuchet MS"/>
                <a:cs typeface="Trebuchet MS"/>
              </a:rPr>
              <a:t>internet</a:t>
            </a:r>
            <a:r>
              <a:rPr sz="2400" b="0" spc="-90" dirty="0">
                <a:latin typeface="Trebuchet MS"/>
                <a:cs typeface="Trebuchet MS"/>
              </a:rPr>
              <a:t> </a:t>
            </a:r>
            <a:r>
              <a:rPr sz="2400" b="0" spc="-50" dirty="0">
                <a:latin typeface="Trebuchet MS"/>
                <a:cs typeface="Trebuchet MS"/>
              </a:rPr>
              <a:t>penetration</a:t>
            </a:r>
            <a:r>
              <a:rPr sz="2400" b="0" spc="-90" dirty="0">
                <a:latin typeface="Trebuchet MS"/>
                <a:cs typeface="Trebuchet MS"/>
              </a:rPr>
              <a:t> </a:t>
            </a:r>
            <a:r>
              <a:rPr sz="2400" b="0" spc="35" dirty="0">
                <a:latin typeface="Trebuchet MS"/>
                <a:cs typeface="Trebuchet MS"/>
              </a:rPr>
              <a:t>has</a:t>
            </a:r>
            <a:r>
              <a:rPr sz="2400" b="0" spc="-90" dirty="0">
                <a:latin typeface="Trebuchet MS"/>
                <a:cs typeface="Trebuchet MS"/>
              </a:rPr>
              <a:t> </a:t>
            </a:r>
            <a:r>
              <a:rPr sz="2400" b="0" spc="-40" dirty="0">
                <a:latin typeface="Trebuchet MS"/>
                <a:cs typeface="Trebuchet MS"/>
              </a:rPr>
              <a:t>helped</a:t>
            </a:r>
            <a:r>
              <a:rPr sz="2400" b="0" spc="-85" dirty="0">
                <a:latin typeface="Trebuchet MS"/>
                <a:cs typeface="Trebuchet MS"/>
              </a:rPr>
              <a:t> </a:t>
            </a:r>
            <a:r>
              <a:rPr sz="2400" b="0" spc="25" dirty="0">
                <a:latin typeface="Trebuchet MS"/>
                <a:cs typeface="Trebuchet MS"/>
              </a:rPr>
              <a:t>IndiGo</a:t>
            </a:r>
            <a:r>
              <a:rPr sz="2400" b="0" spc="-90" dirty="0">
                <a:latin typeface="Trebuchet MS"/>
                <a:cs typeface="Trebuchet MS"/>
              </a:rPr>
              <a:t> </a:t>
            </a:r>
            <a:r>
              <a:rPr sz="2400" b="0" spc="-35" dirty="0">
                <a:latin typeface="Trebuchet MS"/>
                <a:cs typeface="Trebuchet MS"/>
              </a:rPr>
              <a:t>Airlines</a:t>
            </a:r>
            <a:r>
              <a:rPr sz="2400" b="0" spc="-90" dirty="0">
                <a:latin typeface="Trebuchet MS"/>
                <a:cs typeface="Trebuchet MS"/>
              </a:rPr>
              <a:t> </a:t>
            </a:r>
            <a:r>
              <a:rPr sz="2400" b="0" spc="-110" dirty="0">
                <a:latin typeface="Trebuchet MS"/>
                <a:cs typeface="Trebuchet MS"/>
              </a:rPr>
              <a:t>in</a:t>
            </a:r>
            <a:r>
              <a:rPr sz="2400" b="0" spc="-90" dirty="0">
                <a:latin typeface="Trebuchet MS"/>
                <a:cs typeface="Trebuchet MS"/>
              </a:rPr>
              <a:t> </a:t>
            </a:r>
            <a:r>
              <a:rPr sz="2400" b="0" spc="-35" dirty="0">
                <a:latin typeface="Trebuchet MS"/>
                <a:cs typeface="Trebuchet MS"/>
              </a:rPr>
              <a:t>improving</a:t>
            </a:r>
            <a:r>
              <a:rPr sz="2400" b="0" spc="-90" dirty="0">
                <a:latin typeface="Trebuchet MS"/>
                <a:cs typeface="Trebuchet MS"/>
              </a:rPr>
              <a:t> </a:t>
            </a:r>
            <a:r>
              <a:rPr sz="2400" b="0" spc="-85" dirty="0">
                <a:latin typeface="Trebuchet MS"/>
                <a:cs typeface="Trebuchet MS"/>
              </a:rPr>
              <a:t>its</a:t>
            </a:r>
            <a:r>
              <a:rPr sz="2400" b="0" spc="-90" dirty="0">
                <a:latin typeface="Trebuchet MS"/>
                <a:cs typeface="Trebuchet MS"/>
              </a:rPr>
              <a:t> </a:t>
            </a:r>
            <a:r>
              <a:rPr sz="2400" b="0" spc="-50" dirty="0">
                <a:latin typeface="Trebuchet MS"/>
                <a:cs typeface="Trebuchet MS"/>
              </a:rPr>
              <a:t>quality</a:t>
            </a:r>
            <a:r>
              <a:rPr sz="2400" b="0" spc="-85" dirty="0">
                <a:latin typeface="Trebuchet MS"/>
                <a:cs typeface="Trebuchet MS"/>
              </a:rPr>
              <a:t> </a:t>
            </a:r>
            <a:r>
              <a:rPr sz="2400" b="0" spc="25" dirty="0">
                <a:latin typeface="Trebuchet MS"/>
                <a:cs typeface="Trebuchet MS"/>
              </a:rPr>
              <a:t>and </a:t>
            </a:r>
            <a:r>
              <a:rPr sz="2400" b="0" spc="-710" dirty="0">
                <a:latin typeface="Trebuchet MS"/>
                <a:cs typeface="Trebuchet MS"/>
              </a:rPr>
              <a:t> </a:t>
            </a:r>
            <a:r>
              <a:rPr sz="2400" b="0" spc="-40" dirty="0">
                <a:latin typeface="Trebuchet MS"/>
                <a:cs typeface="Trebuchet MS"/>
              </a:rPr>
              <a:t>delivery, </a:t>
            </a:r>
            <a:r>
              <a:rPr sz="2400" b="0" spc="60" dirty="0">
                <a:latin typeface="Trebuchet MS"/>
                <a:cs typeface="Trebuchet MS"/>
              </a:rPr>
              <a:t>as </a:t>
            </a:r>
            <a:r>
              <a:rPr sz="2400" b="0" spc="-90" dirty="0">
                <a:latin typeface="Trebuchet MS"/>
                <a:cs typeface="Trebuchet MS"/>
              </a:rPr>
              <a:t>well </a:t>
            </a:r>
            <a:r>
              <a:rPr sz="2400" b="0" spc="60" dirty="0">
                <a:latin typeface="Trebuchet MS"/>
                <a:cs typeface="Trebuchet MS"/>
              </a:rPr>
              <a:t>as </a:t>
            </a:r>
            <a:r>
              <a:rPr sz="2400" b="0" spc="-40" dirty="0">
                <a:latin typeface="Trebuchet MS"/>
                <a:cs typeface="Trebuchet MS"/>
              </a:rPr>
              <a:t>allowed </a:t>
            </a:r>
            <a:r>
              <a:rPr sz="2400" b="0" spc="-160" dirty="0">
                <a:latin typeface="Trebuchet MS"/>
                <a:cs typeface="Trebuchet MS"/>
              </a:rPr>
              <a:t>it </a:t>
            </a:r>
            <a:r>
              <a:rPr sz="2400" b="0" spc="-80" dirty="0">
                <a:latin typeface="Trebuchet MS"/>
                <a:cs typeface="Trebuchet MS"/>
              </a:rPr>
              <a:t>to </a:t>
            </a:r>
            <a:r>
              <a:rPr sz="2400" b="0" spc="65" dirty="0">
                <a:latin typeface="Trebuchet MS"/>
                <a:cs typeface="Trebuchet MS"/>
              </a:rPr>
              <a:t>engage </a:t>
            </a:r>
            <a:r>
              <a:rPr sz="2400" b="0" spc="-110" dirty="0">
                <a:latin typeface="Trebuchet MS"/>
                <a:cs typeface="Trebuchet MS"/>
              </a:rPr>
              <a:t>in </a:t>
            </a:r>
            <a:r>
              <a:rPr sz="2400" b="0" spc="-15" dirty="0">
                <a:latin typeface="Trebuchet MS"/>
                <a:cs typeface="Trebuchet MS"/>
              </a:rPr>
              <a:t>strategic </a:t>
            </a:r>
            <a:r>
              <a:rPr sz="2400" b="0" spc="-65" dirty="0">
                <a:latin typeface="Trebuchet MS"/>
                <a:cs typeface="Trebuchet MS"/>
              </a:rPr>
              <a:t>communications </a:t>
            </a:r>
            <a:r>
              <a:rPr sz="2400" b="0" spc="25" dirty="0">
                <a:latin typeface="Trebuchet MS"/>
                <a:cs typeface="Trebuchet MS"/>
              </a:rPr>
              <a:t>and </a:t>
            </a:r>
            <a:r>
              <a:rPr sz="2400" b="0" spc="-40" dirty="0">
                <a:latin typeface="Trebuchet MS"/>
                <a:cs typeface="Trebuchet MS"/>
              </a:rPr>
              <a:t>marketing </a:t>
            </a:r>
            <a:r>
              <a:rPr sz="2400" b="0" spc="-35" dirty="0">
                <a:latin typeface="Trebuchet MS"/>
                <a:cs typeface="Trebuchet MS"/>
              </a:rPr>
              <a:t> </a:t>
            </a:r>
            <a:r>
              <a:rPr sz="2400" b="0" spc="-20" dirty="0">
                <a:latin typeface="Trebuchet MS"/>
                <a:cs typeface="Trebuchet MS"/>
              </a:rPr>
              <a:t>processes.</a:t>
            </a:r>
            <a:endParaRPr sz="2400">
              <a:latin typeface="Trebuchet MS"/>
              <a:cs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10792" y="0"/>
            <a:ext cx="8343899" cy="10286999"/>
          </a:xfrm>
          <a:prstGeom prst="rect">
            <a:avLst/>
          </a:prstGeom>
        </p:spPr>
      </p:pic>
      <p:sp>
        <p:nvSpPr>
          <p:cNvPr id="3" name="object 3"/>
          <p:cNvSpPr/>
          <p:nvPr/>
        </p:nvSpPr>
        <p:spPr>
          <a:xfrm>
            <a:off x="359631" y="451320"/>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5"/>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a:spLocks noGrp="1"/>
          </p:cNvSpPr>
          <p:nvPr>
            <p:ph type="title"/>
          </p:nvPr>
        </p:nvSpPr>
        <p:spPr>
          <a:xfrm>
            <a:off x="2182747" y="339910"/>
            <a:ext cx="5856605" cy="1971675"/>
          </a:xfrm>
          <a:prstGeom prst="rect">
            <a:avLst/>
          </a:prstGeom>
        </p:spPr>
        <p:txBody>
          <a:bodyPr vert="horz" wrap="square" lIns="0" tIns="12700" rIns="0" bIns="0" rtlCol="0">
            <a:spAutoFit/>
          </a:bodyPr>
          <a:lstStyle/>
          <a:p>
            <a:pPr marL="12700">
              <a:lnSpc>
                <a:spcPts val="7665"/>
              </a:lnSpc>
              <a:spcBef>
                <a:spcPts val="100"/>
              </a:spcBef>
            </a:pPr>
            <a:r>
              <a:rPr spc="-165" dirty="0"/>
              <a:t>Environmental</a:t>
            </a:r>
          </a:p>
          <a:p>
            <a:pPr marL="3048635">
              <a:lnSpc>
                <a:spcPts val="7665"/>
              </a:lnSpc>
            </a:pPr>
            <a:r>
              <a:rPr spc="-165" dirty="0"/>
              <a:t>Factors</a:t>
            </a:r>
          </a:p>
        </p:txBody>
      </p:sp>
      <p:sp>
        <p:nvSpPr>
          <p:cNvPr id="6" name="object 6"/>
          <p:cNvSpPr txBox="1"/>
          <p:nvPr/>
        </p:nvSpPr>
        <p:spPr>
          <a:xfrm>
            <a:off x="672553" y="3166263"/>
            <a:ext cx="11929110" cy="2522855"/>
          </a:xfrm>
          <a:prstGeom prst="rect">
            <a:avLst/>
          </a:prstGeom>
        </p:spPr>
        <p:txBody>
          <a:bodyPr vert="horz" wrap="square" lIns="0" tIns="12700" rIns="0" bIns="0" rtlCol="0">
            <a:spAutoFit/>
          </a:bodyPr>
          <a:lstStyle/>
          <a:p>
            <a:pPr marL="12700">
              <a:lnSpc>
                <a:spcPct val="100000"/>
              </a:lnSpc>
              <a:spcBef>
                <a:spcPts val="100"/>
              </a:spcBef>
            </a:pPr>
            <a:r>
              <a:rPr sz="3000" b="1" spc="-75" dirty="0">
                <a:solidFill>
                  <a:srgbClr val="FFFFFF"/>
                </a:solidFill>
                <a:latin typeface="Arial"/>
                <a:cs typeface="Arial"/>
              </a:rPr>
              <a:t>Environmental</a:t>
            </a:r>
            <a:r>
              <a:rPr sz="3000" b="1" spc="-30" dirty="0">
                <a:solidFill>
                  <a:srgbClr val="FFFFFF"/>
                </a:solidFill>
                <a:latin typeface="Arial"/>
                <a:cs typeface="Arial"/>
              </a:rPr>
              <a:t> </a:t>
            </a:r>
            <a:r>
              <a:rPr sz="3000" b="1" spc="-80" dirty="0">
                <a:solidFill>
                  <a:srgbClr val="FFFFFF"/>
                </a:solidFill>
                <a:latin typeface="Arial"/>
                <a:cs typeface="Arial"/>
              </a:rPr>
              <a:t>Regulations</a:t>
            </a:r>
            <a:endParaRPr sz="3000">
              <a:latin typeface="Arial"/>
              <a:cs typeface="Arial"/>
            </a:endParaRPr>
          </a:p>
          <a:p>
            <a:pPr>
              <a:lnSpc>
                <a:spcPct val="100000"/>
              </a:lnSpc>
              <a:spcBef>
                <a:spcPts val="45"/>
              </a:spcBef>
            </a:pPr>
            <a:endParaRPr sz="2450">
              <a:latin typeface="Arial"/>
              <a:cs typeface="Arial"/>
            </a:endParaRPr>
          </a:p>
          <a:p>
            <a:pPr marL="12700" marR="5080">
              <a:lnSpc>
                <a:spcPct val="114599"/>
              </a:lnSpc>
            </a:pPr>
            <a:r>
              <a:rPr sz="2400" spc="-15" dirty="0">
                <a:solidFill>
                  <a:srgbClr val="FFFFFF"/>
                </a:solidFill>
                <a:latin typeface="Trebuchet MS"/>
                <a:cs typeface="Trebuchet MS"/>
              </a:rPr>
              <a:t>Stringent </a:t>
            </a:r>
            <a:r>
              <a:rPr sz="2400" spc="-60" dirty="0">
                <a:solidFill>
                  <a:srgbClr val="FFFFFF"/>
                </a:solidFill>
                <a:latin typeface="Trebuchet MS"/>
                <a:cs typeface="Trebuchet MS"/>
              </a:rPr>
              <a:t>environmental </a:t>
            </a:r>
            <a:r>
              <a:rPr sz="2400" spc="-30" dirty="0">
                <a:solidFill>
                  <a:srgbClr val="FFFFFF"/>
                </a:solidFill>
                <a:latin typeface="Trebuchet MS"/>
                <a:cs typeface="Trebuchet MS"/>
              </a:rPr>
              <a:t>regulations </a:t>
            </a:r>
            <a:r>
              <a:rPr sz="2400" spc="-110" dirty="0">
                <a:solidFill>
                  <a:srgbClr val="FFFFFF"/>
                </a:solidFill>
                <a:latin typeface="Trebuchet MS"/>
                <a:cs typeface="Trebuchet MS"/>
              </a:rPr>
              <a:t>in </a:t>
            </a:r>
            <a:r>
              <a:rPr sz="2400" spc="-25" dirty="0">
                <a:solidFill>
                  <a:srgbClr val="FFFFFF"/>
                </a:solidFill>
                <a:latin typeface="Trebuchet MS"/>
                <a:cs typeface="Trebuchet MS"/>
              </a:rPr>
              <a:t>many </a:t>
            </a:r>
            <a:r>
              <a:rPr sz="2400" spc="-40" dirty="0">
                <a:solidFill>
                  <a:srgbClr val="FFFFFF"/>
                </a:solidFill>
                <a:latin typeface="Trebuchet MS"/>
                <a:cs typeface="Trebuchet MS"/>
              </a:rPr>
              <a:t>countries </a:t>
            </a:r>
            <a:r>
              <a:rPr sz="2400" dirty="0">
                <a:solidFill>
                  <a:srgbClr val="FFFFFF"/>
                </a:solidFill>
                <a:latin typeface="Trebuchet MS"/>
                <a:cs typeface="Trebuchet MS"/>
              </a:rPr>
              <a:t>are </a:t>
            </a:r>
            <a:r>
              <a:rPr sz="2400" spc="-20" dirty="0">
                <a:solidFill>
                  <a:srgbClr val="FFFFFF"/>
                </a:solidFill>
                <a:latin typeface="Trebuchet MS"/>
                <a:cs typeface="Trebuchet MS"/>
              </a:rPr>
              <a:t>pressurizing </a:t>
            </a:r>
            <a:r>
              <a:rPr sz="2400" spc="-5" dirty="0">
                <a:solidFill>
                  <a:srgbClr val="FFFFFF"/>
                </a:solidFill>
                <a:latin typeface="Trebuchet MS"/>
                <a:cs typeface="Trebuchet MS"/>
              </a:rPr>
              <a:t>business </a:t>
            </a:r>
            <a:r>
              <a:rPr sz="2400" dirty="0">
                <a:solidFill>
                  <a:srgbClr val="FFFFFF"/>
                </a:solidFill>
                <a:latin typeface="Trebuchet MS"/>
                <a:cs typeface="Trebuchet MS"/>
              </a:rPr>
              <a:t> </a:t>
            </a:r>
            <a:r>
              <a:rPr sz="2400" spc="-25" dirty="0">
                <a:solidFill>
                  <a:srgbClr val="FFFFFF"/>
                </a:solidFill>
                <a:latin typeface="Trebuchet MS"/>
                <a:cs typeface="Trebuchet MS"/>
              </a:rPr>
              <a:t>organizations </a:t>
            </a:r>
            <a:r>
              <a:rPr sz="2400" spc="-80" dirty="0">
                <a:solidFill>
                  <a:srgbClr val="FFFFFF"/>
                </a:solidFill>
                <a:latin typeface="Trebuchet MS"/>
                <a:cs typeface="Trebuchet MS"/>
              </a:rPr>
              <a:t>to </a:t>
            </a:r>
            <a:r>
              <a:rPr sz="2400" spc="-10" dirty="0">
                <a:solidFill>
                  <a:srgbClr val="FFFFFF"/>
                </a:solidFill>
                <a:latin typeface="Trebuchet MS"/>
                <a:cs typeface="Trebuchet MS"/>
              </a:rPr>
              <a:t>reduce </a:t>
            </a:r>
            <a:r>
              <a:rPr sz="2400" spc="-60" dirty="0">
                <a:solidFill>
                  <a:srgbClr val="FFFFFF"/>
                </a:solidFill>
                <a:latin typeface="Trebuchet MS"/>
                <a:cs typeface="Trebuchet MS"/>
              </a:rPr>
              <a:t>environmental </a:t>
            </a:r>
            <a:r>
              <a:rPr sz="2400" spc="-100" dirty="0">
                <a:solidFill>
                  <a:srgbClr val="FFFFFF"/>
                </a:solidFill>
                <a:latin typeface="Trebuchet MS"/>
                <a:cs typeface="Trebuchet MS"/>
              </a:rPr>
              <a:t>harm. </a:t>
            </a:r>
            <a:r>
              <a:rPr sz="2400" spc="120" dirty="0">
                <a:solidFill>
                  <a:srgbClr val="FFFFFF"/>
                </a:solidFill>
                <a:latin typeface="Trebuchet MS"/>
                <a:cs typeface="Trebuchet MS"/>
              </a:rPr>
              <a:t>In </a:t>
            </a:r>
            <a:r>
              <a:rPr sz="2400" spc="-25" dirty="0">
                <a:solidFill>
                  <a:srgbClr val="FFFFFF"/>
                </a:solidFill>
                <a:latin typeface="Trebuchet MS"/>
                <a:cs typeface="Trebuchet MS"/>
              </a:rPr>
              <a:t>response, </a:t>
            </a:r>
            <a:r>
              <a:rPr sz="2400" spc="25" dirty="0">
                <a:solidFill>
                  <a:srgbClr val="FFFFFF"/>
                </a:solidFill>
                <a:latin typeface="Trebuchet MS"/>
                <a:cs typeface="Trebuchet MS"/>
              </a:rPr>
              <a:t>IndiGo </a:t>
            </a:r>
            <a:r>
              <a:rPr sz="2400" spc="-35" dirty="0">
                <a:solidFill>
                  <a:srgbClr val="FFFFFF"/>
                </a:solidFill>
                <a:latin typeface="Trebuchet MS"/>
                <a:cs typeface="Trebuchet MS"/>
              </a:rPr>
              <a:t>Airlines </a:t>
            </a:r>
            <a:r>
              <a:rPr sz="2400" spc="-25" dirty="0">
                <a:solidFill>
                  <a:srgbClr val="FFFFFF"/>
                </a:solidFill>
                <a:latin typeface="Trebuchet MS"/>
                <a:cs typeface="Trebuchet MS"/>
              </a:rPr>
              <a:t>should </a:t>
            </a:r>
            <a:r>
              <a:rPr sz="2400" spc="-5" dirty="0">
                <a:solidFill>
                  <a:srgbClr val="FFFFFF"/>
                </a:solidFill>
                <a:latin typeface="Trebuchet MS"/>
                <a:cs typeface="Trebuchet MS"/>
              </a:rPr>
              <a:t>adopt </a:t>
            </a:r>
            <a:r>
              <a:rPr sz="2400" dirty="0">
                <a:solidFill>
                  <a:srgbClr val="FFFFFF"/>
                </a:solidFill>
                <a:latin typeface="Trebuchet MS"/>
                <a:cs typeface="Trebuchet MS"/>
              </a:rPr>
              <a:t> </a:t>
            </a:r>
            <a:r>
              <a:rPr sz="2400" spc="-30" dirty="0">
                <a:solidFill>
                  <a:srgbClr val="FFFFFF"/>
                </a:solidFill>
                <a:latin typeface="Trebuchet MS"/>
                <a:cs typeface="Trebuchet MS"/>
              </a:rPr>
              <a:t>responsible</a:t>
            </a:r>
            <a:r>
              <a:rPr sz="2400" spc="-100" dirty="0">
                <a:solidFill>
                  <a:srgbClr val="FFFFFF"/>
                </a:solidFill>
                <a:latin typeface="Trebuchet MS"/>
                <a:cs typeface="Trebuchet MS"/>
              </a:rPr>
              <a:t> </a:t>
            </a:r>
            <a:r>
              <a:rPr sz="2400" spc="-35" dirty="0">
                <a:solidFill>
                  <a:srgbClr val="FFFFFF"/>
                </a:solidFill>
                <a:latin typeface="Trebuchet MS"/>
                <a:cs typeface="Trebuchet MS"/>
              </a:rPr>
              <a:t>production</a:t>
            </a:r>
            <a:r>
              <a:rPr sz="2400" spc="-95" dirty="0">
                <a:solidFill>
                  <a:srgbClr val="FFFFFF"/>
                </a:solidFill>
                <a:latin typeface="Trebuchet MS"/>
                <a:cs typeface="Trebuchet MS"/>
              </a:rPr>
              <a:t> </a:t>
            </a:r>
            <a:r>
              <a:rPr sz="2400" spc="-35" dirty="0">
                <a:solidFill>
                  <a:srgbClr val="FFFFFF"/>
                </a:solidFill>
                <a:latin typeface="Trebuchet MS"/>
                <a:cs typeface="Trebuchet MS"/>
              </a:rPr>
              <a:t>practices,</a:t>
            </a:r>
            <a:r>
              <a:rPr sz="2400" spc="-95" dirty="0">
                <a:solidFill>
                  <a:srgbClr val="FFFFFF"/>
                </a:solidFill>
                <a:latin typeface="Trebuchet MS"/>
                <a:cs typeface="Trebuchet MS"/>
              </a:rPr>
              <a:t> </a:t>
            </a:r>
            <a:r>
              <a:rPr sz="2400" spc="10" dirty="0">
                <a:solidFill>
                  <a:srgbClr val="FFFFFF"/>
                </a:solidFill>
                <a:latin typeface="Trebuchet MS"/>
                <a:cs typeface="Trebuchet MS"/>
              </a:rPr>
              <a:t>encourage</a:t>
            </a:r>
            <a:r>
              <a:rPr sz="2400" spc="-95" dirty="0">
                <a:solidFill>
                  <a:srgbClr val="FFFFFF"/>
                </a:solidFill>
                <a:latin typeface="Trebuchet MS"/>
                <a:cs typeface="Trebuchet MS"/>
              </a:rPr>
              <a:t> </a:t>
            </a:r>
            <a:r>
              <a:rPr sz="2400" spc="-30" dirty="0">
                <a:solidFill>
                  <a:srgbClr val="FFFFFF"/>
                </a:solidFill>
                <a:latin typeface="Trebuchet MS"/>
                <a:cs typeface="Trebuchet MS"/>
              </a:rPr>
              <a:t>responsible</a:t>
            </a:r>
            <a:r>
              <a:rPr sz="2400" spc="-95" dirty="0">
                <a:solidFill>
                  <a:srgbClr val="FFFFFF"/>
                </a:solidFill>
                <a:latin typeface="Trebuchet MS"/>
                <a:cs typeface="Trebuchet MS"/>
              </a:rPr>
              <a:t> </a:t>
            </a:r>
            <a:r>
              <a:rPr sz="2400" spc="-55" dirty="0">
                <a:solidFill>
                  <a:srgbClr val="FFFFFF"/>
                </a:solidFill>
                <a:latin typeface="Trebuchet MS"/>
                <a:cs typeface="Trebuchet MS"/>
              </a:rPr>
              <a:t>consumption</a:t>
            </a:r>
            <a:r>
              <a:rPr sz="2400" spc="-95" dirty="0">
                <a:solidFill>
                  <a:srgbClr val="FFFFFF"/>
                </a:solidFill>
                <a:latin typeface="Trebuchet MS"/>
                <a:cs typeface="Trebuchet MS"/>
              </a:rPr>
              <a:t> </a:t>
            </a:r>
            <a:r>
              <a:rPr sz="2400" spc="-20" dirty="0">
                <a:solidFill>
                  <a:srgbClr val="FFFFFF"/>
                </a:solidFill>
                <a:latin typeface="Trebuchet MS"/>
                <a:cs typeface="Trebuchet MS"/>
              </a:rPr>
              <a:t>practices</a:t>
            </a:r>
            <a:r>
              <a:rPr sz="2400" spc="-95" dirty="0">
                <a:solidFill>
                  <a:srgbClr val="FFFFFF"/>
                </a:solidFill>
                <a:latin typeface="Trebuchet MS"/>
                <a:cs typeface="Trebuchet MS"/>
              </a:rPr>
              <a:t> </a:t>
            </a:r>
            <a:r>
              <a:rPr sz="2400" dirty="0">
                <a:solidFill>
                  <a:srgbClr val="FFFFFF"/>
                </a:solidFill>
                <a:latin typeface="Trebuchet MS"/>
                <a:cs typeface="Trebuchet MS"/>
              </a:rPr>
              <a:t>among</a:t>
            </a:r>
            <a:r>
              <a:rPr sz="2400" spc="-95" dirty="0">
                <a:solidFill>
                  <a:srgbClr val="FFFFFF"/>
                </a:solidFill>
                <a:latin typeface="Trebuchet MS"/>
                <a:cs typeface="Trebuchet MS"/>
              </a:rPr>
              <a:t> </a:t>
            </a:r>
            <a:r>
              <a:rPr sz="2400" spc="-85" dirty="0">
                <a:solidFill>
                  <a:srgbClr val="FFFFFF"/>
                </a:solidFill>
                <a:latin typeface="Trebuchet MS"/>
                <a:cs typeface="Trebuchet MS"/>
              </a:rPr>
              <a:t>its </a:t>
            </a:r>
            <a:r>
              <a:rPr sz="2400" spc="-710" dirty="0">
                <a:solidFill>
                  <a:srgbClr val="FFFFFF"/>
                </a:solidFill>
                <a:latin typeface="Trebuchet MS"/>
                <a:cs typeface="Trebuchet MS"/>
              </a:rPr>
              <a:t> </a:t>
            </a:r>
            <a:r>
              <a:rPr sz="2400" spc="-5" dirty="0">
                <a:solidFill>
                  <a:srgbClr val="FFFFFF"/>
                </a:solidFill>
                <a:latin typeface="Trebuchet MS"/>
                <a:cs typeface="Trebuchet MS"/>
              </a:rPr>
              <a:t>targeted</a:t>
            </a:r>
            <a:r>
              <a:rPr sz="2400" spc="-105" dirty="0">
                <a:solidFill>
                  <a:srgbClr val="FFFFFF"/>
                </a:solidFill>
                <a:latin typeface="Trebuchet MS"/>
                <a:cs typeface="Trebuchet MS"/>
              </a:rPr>
              <a:t> </a:t>
            </a:r>
            <a:r>
              <a:rPr sz="2400" spc="-40" dirty="0">
                <a:solidFill>
                  <a:srgbClr val="FFFFFF"/>
                </a:solidFill>
                <a:latin typeface="Trebuchet MS"/>
                <a:cs typeface="Trebuchet MS"/>
              </a:rPr>
              <a:t>consumers,</a:t>
            </a:r>
            <a:r>
              <a:rPr sz="2400" spc="-100" dirty="0">
                <a:solidFill>
                  <a:srgbClr val="FFFFFF"/>
                </a:solidFill>
                <a:latin typeface="Trebuchet MS"/>
                <a:cs typeface="Trebuchet MS"/>
              </a:rPr>
              <a:t> </a:t>
            </a:r>
            <a:r>
              <a:rPr sz="2400" spc="-20" dirty="0">
                <a:solidFill>
                  <a:srgbClr val="FFFFFF"/>
                </a:solidFill>
                <a:latin typeface="Trebuchet MS"/>
                <a:cs typeface="Trebuchet MS"/>
              </a:rPr>
              <a:t>try</a:t>
            </a:r>
            <a:r>
              <a:rPr sz="2400" spc="-100" dirty="0">
                <a:solidFill>
                  <a:srgbClr val="FFFFFF"/>
                </a:solidFill>
                <a:latin typeface="Trebuchet MS"/>
                <a:cs typeface="Trebuchet MS"/>
              </a:rPr>
              <a:t> </a:t>
            </a:r>
            <a:r>
              <a:rPr sz="2400" spc="-80" dirty="0">
                <a:solidFill>
                  <a:srgbClr val="FFFFFF"/>
                </a:solidFill>
                <a:latin typeface="Trebuchet MS"/>
                <a:cs typeface="Trebuchet MS"/>
              </a:rPr>
              <a:t>to</a:t>
            </a:r>
            <a:r>
              <a:rPr sz="2400" spc="-100" dirty="0">
                <a:solidFill>
                  <a:srgbClr val="FFFFFF"/>
                </a:solidFill>
                <a:latin typeface="Trebuchet MS"/>
                <a:cs typeface="Trebuchet MS"/>
              </a:rPr>
              <a:t> </a:t>
            </a:r>
            <a:r>
              <a:rPr sz="2400" spc="-50" dirty="0">
                <a:solidFill>
                  <a:srgbClr val="FFFFFF"/>
                </a:solidFill>
                <a:latin typeface="Trebuchet MS"/>
                <a:cs typeface="Trebuchet MS"/>
              </a:rPr>
              <a:t>improve</a:t>
            </a:r>
            <a:r>
              <a:rPr sz="2400" spc="-100" dirty="0">
                <a:solidFill>
                  <a:srgbClr val="FFFFFF"/>
                </a:solidFill>
                <a:latin typeface="Trebuchet MS"/>
                <a:cs typeface="Trebuchet MS"/>
              </a:rPr>
              <a:t> </a:t>
            </a:r>
            <a:r>
              <a:rPr sz="2400" spc="-210" dirty="0">
                <a:solidFill>
                  <a:srgbClr val="FFFFFF"/>
                </a:solidFill>
                <a:latin typeface="Trebuchet MS"/>
                <a:cs typeface="Trebuchet MS"/>
              </a:rPr>
              <a:t>it.</a:t>
            </a:r>
            <a:endParaRPr sz="2400">
              <a:latin typeface="Trebuchet MS"/>
              <a:cs typeface="Trebuchet MS"/>
            </a:endParaRPr>
          </a:p>
        </p:txBody>
      </p:sp>
      <p:sp>
        <p:nvSpPr>
          <p:cNvPr id="7" name="object 7"/>
          <p:cNvSpPr txBox="1"/>
          <p:nvPr/>
        </p:nvSpPr>
        <p:spPr>
          <a:xfrm>
            <a:off x="5242406" y="7147176"/>
            <a:ext cx="12151995" cy="2091689"/>
          </a:xfrm>
          <a:prstGeom prst="rect">
            <a:avLst/>
          </a:prstGeom>
        </p:spPr>
        <p:txBody>
          <a:bodyPr vert="horz" wrap="square" lIns="0" tIns="237490" rIns="0" bIns="0" rtlCol="0">
            <a:spAutoFit/>
          </a:bodyPr>
          <a:lstStyle/>
          <a:p>
            <a:pPr marL="12700">
              <a:lnSpc>
                <a:spcPct val="100000"/>
              </a:lnSpc>
              <a:spcBef>
                <a:spcPts val="1870"/>
              </a:spcBef>
            </a:pPr>
            <a:r>
              <a:rPr sz="3000" b="1" spc="-20" dirty="0">
                <a:solidFill>
                  <a:srgbClr val="FFFFFF"/>
                </a:solidFill>
                <a:latin typeface="Arial"/>
                <a:cs typeface="Arial"/>
              </a:rPr>
              <a:t>Climate</a:t>
            </a:r>
            <a:r>
              <a:rPr sz="3000" b="1" spc="-40" dirty="0">
                <a:solidFill>
                  <a:srgbClr val="FFFFFF"/>
                </a:solidFill>
                <a:latin typeface="Arial"/>
                <a:cs typeface="Arial"/>
              </a:rPr>
              <a:t> change</a:t>
            </a:r>
            <a:endParaRPr sz="3000">
              <a:latin typeface="Arial"/>
              <a:cs typeface="Arial"/>
            </a:endParaRPr>
          </a:p>
          <a:p>
            <a:pPr marL="12700" marR="5080">
              <a:lnSpc>
                <a:spcPct val="114599"/>
              </a:lnSpc>
              <a:spcBef>
                <a:spcPts val="994"/>
              </a:spcBef>
            </a:pPr>
            <a:r>
              <a:rPr sz="2400" spc="-75" dirty="0">
                <a:solidFill>
                  <a:srgbClr val="FFFFFF"/>
                </a:solidFill>
                <a:latin typeface="Trebuchet MS"/>
                <a:cs typeface="Trebuchet MS"/>
              </a:rPr>
              <a:t>Climate</a:t>
            </a:r>
            <a:r>
              <a:rPr sz="2400" spc="-95" dirty="0">
                <a:solidFill>
                  <a:srgbClr val="FFFFFF"/>
                </a:solidFill>
                <a:latin typeface="Trebuchet MS"/>
                <a:cs typeface="Trebuchet MS"/>
              </a:rPr>
              <a:t> </a:t>
            </a:r>
            <a:r>
              <a:rPr sz="2400" spc="35" dirty="0">
                <a:solidFill>
                  <a:srgbClr val="FFFFFF"/>
                </a:solidFill>
                <a:latin typeface="Trebuchet MS"/>
                <a:cs typeface="Trebuchet MS"/>
              </a:rPr>
              <a:t>change</a:t>
            </a:r>
            <a:r>
              <a:rPr sz="2400" spc="-95" dirty="0">
                <a:solidFill>
                  <a:srgbClr val="FFFFFF"/>
                </a:solidFill>
                <a:latin typeface="Trebuchet MS"/>
                <a:cs typeface="Trebuchet MS"/>
              </a:rPr>
              <a:t> </a:t>
            </a:r>
            <a:r>
              <a:rPr sz="2400" spc="-130" dirty="0">
                <a:solidFill>
                  <a:srgbClr val="FFFFFF"/>
                </a:solidFill>
                <a:latin typeface="Trebuchet MS"/>
                <a:cs typeface="Trebuchet MS"/>
              </a:rPr>
              <a:t>will</a:t>
            </a:r>
            <a:r>
              <a:rPr sz="2400" spc="-90" dirty="0">
                <a:solidFill>
                  <a:srgbClr val="FFFFFF"/>
                </a:solidFill>
                <a:latin typeface="Trebuchet MS"/>
                <a:cs typeface="Trebuchet MS"/>
              </a:rPr>
              <a:t> </a:t>
            </a:r>
            <a:r>
              <a:rPr sz="2400" spc="-70" dirty="0">
                <a:solidFill>
                  <a:srgbClr val="FFFFFF"/>
                </a:solidFill>
                <a:latin typeface="Trebuchet MS"/>
                <a:cs typeface="Trebuchet MS"/>
              </a:rPr>
              <a:t>impact</a:t>
            </a:r>
            <a:r>
              <a:rPr sz="2400" spc="-95" dirty="0">
                <a:solidFill>
                  <a:srgbClr val="FFFFFF"/>
                </a:solidFill>
                <a:latin typeface="Trebuchet MS"/>
                <a:cs typeface="Trebuchet MS"/>
              </a:rPr>
              <a:t> </a:t>
            </a:r>
            <a:r>
              <a:rPr sz="2400" spc="50" dirty="0">
                <a:solidFill>
                  <a:srgbClr val="FFFFFF"/>
                </a:solidFill>
                <a:latin typeface="Trebuchet MS"/>
                <a:cs typeface="Trebuchet MS"/>
              </a:rPr>
              <a:t>Indigo</a:t>
            </a:r>
            <a:r>
              <a:rPr sz="2400" spc="-90" dirty="0">
                <a:solidFill>
                  <a:srgbClr val="FFFFFF"/>
                </a:solidFill>
                <a:latin typeface="Trebuchet MS"/>
                <a:cs typeface="Trebuchet MS"/>
              </a:rPr>
              <a:t> </a:t>
            </a:r>
            <a:r>
              <a:rPr sz="2400" dirty="0">
                <a:solidFill>
                  <a:srgbClr val="FFFFFF"/>
                </a:solidFill>
                <a:latin typeface="Trebuchet MS"/>
                <a:cs typeface="Trebuchet MS"/>
              </a:rPr>
              <a:t>Aviation</a:t>
            </a:r>
            <a:r>
              <a:rPr sz="2400" spc="-95" dirty="0">
                <a:solidFill>
                  <a:srgbClr val="FFFFFF"/>
                </a:solidFill>
                <a:latin typeface="Trebuchet MS"/>
                <a:cs typeface="Trebuchet MS"/>
              </a:rPr>
              <a:t> </a:t>
            </a:r>
            <a:r>
              <a:rPr sz="2400" spc="-5" dirty="0">
                <a:solidFill>
                  <a:srgbClr val="FFFFFF"/>
                </a:solidFill>
                <a:latin typeface="Trebuchet MS"/>
                <a:cs typeface="Trebuchet MS"/>
              </a:rPr>
              <a:t>business</a:t>
            </a:r>
            <a:r>
              <a:rPr sz="2400" spc="-90" dirty="0">
                <a:solidFill>
                  <a:srgbClr val="FFFFFF"/>
                </a:solidFill>
                <a:latin typeface="Trebuchet MS"/>
                <a:cs typeface="Trebuchet MS"/>
              </a:rPr>
              <a:t> </a:t>
            </a:r>
            <a:r>
              <a:rPr sz="2400" spc="-85" dirty="0">
                <a:solidFill>
                  <a:srgbClr val="FFFFFF"/>
                </a:solidFill>
                <a:latin typeface="Trebuchet MS"/>
                <a:cs typeface="Trebuchet MS"/>
              </a:rPr>
              <a:t>model</a:t>
            </a:r>
            <a:r>
              <a:rPr sz="2400" spc="-95"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spc="-10" dirty="0">
                <a:solidFill>
                  <a:srgbClr val="FFFFFF"/>
                </a:solidFill>
                <a:latin typeface="Trebuchet MS"/>
                <a:cs typeface="Trebuchet MS"/>
              </a:rPr>
              <a:t>supply</a:t>
            </a:r>
            <a:r>
              <a:rPr sz="2400" spc="-95" dirty="0">
                <a:solidFill>
                  <a:srgbClr val="FFFFFF"/>
                </a:solidFill>
                <a:latin typeface="Trebuchet MS"/>
                <a:cs typeface="Trebuchet MS"/>
              </a:rPr>
              <a:t> </a:t>
            </a:r>
            <a:r>
              <a:rPr sz="2400" spc="-75" dirty="0">
                <a:solidFill>
                  <a:srgbClr val="FFFFFF"/>
                </a:solidFill>
                <a:latin typeface="Trebuchet MS"/>
                <a:cs typeface="Trebuchet MS"/>
              </a:rPr>
              <a:t>chain.</a:t>
            </a:r>
            <a:r>
              <a:rPr sz="2400" spc="-90" dirty="0">
                <a:solidFill>
                  <a:srgbClr val="FFFFFF"/>
                </a:solidFill>
                <a:latin typeface="Trebuchet MS"/>
                <a:cs typeface="Trebuchet MS"/>
              </a:rPr>
              <a:t> </a:t>
            </a:r>
            <a:r>
              <a:rPr sz="2400" spc="-5" dirty="0">
                <a:solidFill>
                  <a:srgbClr val="FFFFFF"/>
                </a:solidFill>
                <a:latin typeface="Trebuchet MS"/>
                <a:cs typeface="Trebuchet MS"/>
              </a:rPr>
              <a:t>For</a:t>
            </a:r>
            <a:r>
              <a:rPr sz="2400" spc="-95" dirty="0">
                <a:solidFill>
                  <a:srgbClr val="FFFFFF"/>
                </a:solidFill>
                <a:latin typeface="Trebuchet MS"/>
                <a:cs typeface="Trebuchet MS"/>
              </a:rPr>
              <a:t> </a:t>
            </a:r>
            <a:r>
              <a:rPr sz="2400" spc="-55" dirty="0">
                <a:solidFill>
                  <a:srgbClr val="FFFFFF"/>
                </a:solidFill>
                <a:latin typeface="Trebuchet MS"/>
                <a:cs typeface="Trebuchet MS"/>
              </a:rPr>
              <a:t>example</a:t>
            </a:r>
            <a:r>
              <a:rPr sz="2400" spc="-90" dirty="0">
                <a:solidFill>
                  <a:srgbClr val="FFFFFF"/>
                </a:solidFill>
                <a:latin typeface="Trebuchet MS"/>
                <a:cs typeface="Trebuchet MS"/>
              </a:rPr>
              <a:t> </a:t>
            </a:r>
            <a:r>
              <a:rPr sz="2400" spc="-80" dirty="0">
                <a:solidFill>
                  <a:srgbClr val="FFFFFF"/>
                </a:solidFill>
                <a:latin typeface="Trebuchet MS"/>
                <a:cs typeface="Trebuchet MS"/>
              </a:rPr>
              <a:t>if </a:t>
            </a:r>
            <a:r>
              <a:rPr sz="2400" spc="-710" dirty="0">
                <a:solidFill>
                  <a:srgbClr val="FFFFFF"/>
                </a:solidFill>
                <a:latin typeface="Trebuchet MS"/>
                <a:cs typeface="Trebuchet MS"/>
              </a:rPr>
              <a:t> </a:t>
            </a:r>
            <a:r>
              <a:rPr sz="2400" spc="-60" dirty="0">
                <a:solidFill>
                  <a:srgbClr val="FFFFFF"/>
                </a:solidFill>
                <a:latin typeface="Trebuchet MS"/>
                <a:cs typeface="Trebuchet MS"/>
              </a:rPr>
              <a:t>the </a:t>
            </a:r>
            <a:r>
              <a:rPr sz="2400" spc="-10" dirty="0">
                <a:solidFill>
                  <a:srgbClr val="FFFFFF"/>
                </a:solidFill>
                <a:latin typeface="Trebuchet MS"/>
                <a:cs typeface="Trebuchet MS"/>
              </a:rPr>
              <a:t>supply </a:t>
            </a:r>
            <a:r>
              <a:rPr sz="2400" spc="-25" dirty="0">
                <a:solidFill>
                  <a:srgbClr val="FFFFFF"/>
                </a:solidFill>
                <a:latin typeface="Trebuchet MS"/>
                <a:cs typeface="Trebuchet MS"/>
              </a:rPr>
              <a:t>chain </a:t>
            </a:r>
            <a:r>
              <a:rPr sz="2400" spc="-60" dirty="0">
                <a:solidFill>
                  <a:srgbClr val="FFFFFF"/>
                </a:solidFill>
                <a:latin typeface="Trebuchet MS"/>
                <a:cs typeface="Trebuchet MS"/>
              </a:rPr>
              <a:t>is </a:t>
            </a:r>
            <a:r>
              <a:rPr sz="2400" spc="-65" dirty="0">
                <a:solidFill>
                  <a:srgbClr val="FFFFFF"/>
                </a:solidFill>
                <a:latin typeface="Trebuchet MS"/>
                <a:cs typeface="Trebuchet MS"/>
              </a:rPr>
              <a:t>not </a:t>
            </a:r>
            <a:r>
              <a:rPr sz="2400" spc="-70" dirty="0">
                <a:solidFill>
                  <a:srgbClr val="FFFFFF"/>
                </a:solidFill>
                <a:latin typeface="Trebuchet MS"/>
                <a:cs typeface="Trebuchet MS"/>
              </a:rPr>
              <a:t>flexible </a:t>
            </a:r>
            <a:r>
              <a:rPr sz="2400" spc="-160" dirty="0">
                <a:solidFill>
                  <a:srgbClr val="FFFFFF"/>
                </a:solidFill>
                <a:latin typeface="Trebuchet MS"/>
                <a:cs typeface="Trebuchet MS"/>
              </a:rPr>
              <a:t>it </a:t>
            </a:r>
            <a:r>
              <a:rPr sz="2400" spc="20" dirty="0">
                <a:solidFill>
                  <a:srgbClr val="FFFFFF"/>
                </a:solidFill>
                <a:latin typeface="Trebuchet MS"/>
                <a:cs typeface="Trebuchet MS"/>
              </a:rPr>
              <a:t>can </a:t>
            </a:r>
            <a:r>
              <a:rPr sz="2400" spc="-30" dirty="0">
                <a:solidFill>
                  <a:srgbClr val="FFFFFF"/>
                </a:solidFill>
                <a:latin typeface="Trebuchet MS"/>
                <a:cs typeface="Trebuchet MS"/>
              </a:rPr>
              <a:t>lead </a:t>
            </a:r>
            <a:r>
              <a:rPr sz="2400" spc="-80" dirty="0">
                <a:solidFill>
                  <a:srgbClr val="FFFFFF"/>
                </a:solidFill>
                <a:latin typeface="Trebuchet MS"/>
                <a:cs typeface="Trebuchet MS"/>
              </a:rPr>
              <a:t>to </a:t>
            </a:r>
            <a:r>
              <a:rPr sz="2400" spc="-45" dirty="0">
                <a:solidFill>
                  <a:srgbClr val="FFFFFF"/>
                </a:solidFill>
                <a:latin typeface="Trebuchet MS"/>
                <a:cs typeface="Trebuchet MS"/>
              </a:rPr>
              <a:t>bottlenecks </a:t>
            </a:r>
            <a:r>
              <a:rPr sz="2400" spc="-80" dirty="0">
                <a:solidFill>
                  <a:srgbClr val="FFFFFF"/>
                </a:solidFill>
                <a:latin typeface="Trebuchet MS"/>
                <a:cs typeface="Trebuchet MS"/>
              </a:rPr>
              <a:t>if </a:t>
            </a:r>
            <a:r>
              <a:rPr sz="2400" spc="-55" dirty="0">
                <a:solidFill>
                  <a:srgbClr val="FFFFFF"/>
                </a:solidFill>
                <a:latin typeface="Trebuchet MS"/>
                <a:cs typeface="Trebuchet MS"/>
              </a:rPr>
              <a:t>shipments </a:t>
            </a:r>
            <a:r>
              <a:rPr sz="2400" spc="-65" dirty="0">
                <a:solidFill>
                  <a:srgbClr val="FFFFFF"/>
                </a:solidFill>
                <a:latin typeface="Trebuchet MS"/>
                <a:cs typeface="Trebuchet MS"/>
              </a:rPr>
              <a:t>from </a:t>
            </a:r>
            <a:r>
              <a:rPr sz="2400" spc="-30" dirty="0">
                <a:solidFill>
                  <a:srgbClr val="FFFFFF"/>
                </a:solidFill>
                <a:latin typeface="Trebuchet MS"/>
                <a:cs typeface="Trebuchet MS"/>
              </a:rPr>
              <a:t>one </a:t>
            </a:r>
            <a:r>
              <a:rPr sz="2400" spc="-20" dirty="0">
                <a:solidFill>
                  <a:srgbClr val="FFFFFF"/>
                </a:solidFill>
                <a:latin typeface="Trebuchet MS"/>
                <a:cs typeface="Trebuchet MS"/>
              </a:rPr>
              <a:t>part </a:t>
            </a:r>
            <a:r>
              <a:rPr sz="2400" dirty="0">
                <a:solidFill>
                  <a:srgbClr val="FFFFFF"/>
                </a:solidFill>
                <a:latin typeface="Trebuchet MS"/>
                <a:cs typeface="Trebuchet MS"/>
              </a:rPr>
              <a:t>of </a:t>
            </a:r>
            <a:r>
              <a:rPr sz="2400" spc="-60" dirty="0">
                <a:solidFill>
                  <a:srgbClr val="FFFFFF"/>
                </a:solidFill>
                <a:latin typeface="Trebuchet MS"/>
                <a:cs typeface="Trebuchet MS"/>
              </a:rPr>
              <a:t>the </a:t>
            </a:r>
            <a:r>
              <a:rPr sz="2400" spc="-55" dirty="0">
                <a:solidFill>
                  <a:srgbClr val="FFFFFF"/>
                </a:solidFill>
                <a:latin typeface="Trebuchet MS"/>
                <a:cs typeface="Trebuchet MS"/>
              </a:rPr>
              <a:t> </a:t>
            </a:r>
            <a:r>
              <a:rPr sz="2400" spc="-25" dirty="0">
                <a:solidFill>
                  <a:srgbClr val="FFFFFF"/>
                </a:solidFill>
                <a:latin typeface="Trebuchet MS"/>
                <a:cs typeface="Trebuchet MS"/>
              </a:rPr>
              <a:t>world</a:t>
            </a:r>
            <a:r>
              <a:rPr sz="2400" spc="-100" dirty="0">
                <a:solidFill>
                  <a:srgbClr val="FFFFFF"/>
                </a:solidFill>
                <a:latin typeface="Trebuchet MS"/>
                <a:cs typeface="Trebuchet MS"/>
              </a:rPr>
              <a:t> </a:t>
            </a:r>
            <a:r>
              <a:rPr sz="2400" dirty="0">
                <a:solidFill>
                  <a:srgbClr val="FFFFFF"/>
                </a:solidFill>
                <a:latin typeface="Trebuchet MS"/>
                <a:cs typeface="Trebuchet MS"/>
              </a:rPr>
              <a:t>are</a:t>
            </a:r>
            <a:r>
              <a:rPr sz="2400" spc="-100" dirty="0">
                <a:solidFill>
                  <a:srgbClr val="FFFFFF"/>
                </a:solidFill>
                <a:latin typeface="Trebuchet MS"/>
                <a:cs typeface="Trebuchet MS"/>
              </a:rPr>
              <a:t> </a:t>
            </a:r>
            <a:r>
              <a:rPr sz="2400" spc="-5" dirty="0">
                <a:solidFill>
                  <a:srgbClr val="FFFFFF"/>
                </a:solidFill>
                <a:latin typeface="Trebuchet MS"/>
                <a:cs typeface="Trebuchet MS"/>
              </a:rPr>
              <a:t>delayed</a:t>
            </a:r>
            <a:r>
              <a:rPr sz="2400" spc="-100" dirty="0">
                <a:solidFill>
                  <a:srgbClr val="FFFFFF"/>
                </a:solidFill>
                <a:latin typeface="Trebuchet MS"/>
                <a:cs typeface="Trebuchet MS"/>
              </a:rPr>
              <a:t> </a:t>
            </a:r>
            <a:r>
              <a:rPr sz="2400" spc="15" dirty="0">
                <a:solidFill>
                  <a:srgbClr val="FFFFFF"/>
                </a:solidFill>
                <a:latin typeface="Trebuchet MS"/>
                <a:cs typeface="Trebuchet MS"/>
              </a:rPr>
              <a:t>because</a:t>
            </a:r>
            <a:r>
              <a:rPr sz="2400" spc="-100" dirty="0">
                <a:solidFill>
                  <a:srgbClr val="FFFFFF"/>
                </a:solidFill>
                <a:latin typeface="Trebuchet MS"/>
                <a:cs typeface="Trebuchet MS"/>
              </a:rPr>
              <a:t> </a:t>
            </a:r>
            <a:r>
              <a:rPr sz="2400" dirty="0">
                <a:solidFill>
                  <a:srgbClr val="FFFFFF"/>
                </a:solidFill>
                <a:latin typeface="Trebuchet MS"/>
                <a:cs typeface="Trebuchet MS"/>
              </a:rPr>
              <a:t>of</a:t>
            </a:r>
            <a:r>
              <a:rPr sz="2400" spc="-100" dirty="0">
                <a:solidFill>
                  <a:srgbClr val="FFFFFF"/>
                </a:solidFill>
                <a:latin typeface="Trebuchet MS"/>
                <a:cs typeface="Trebuchet MS"/>
              </a:rPr>
              <a:t> </a:t>
            </a:r>
            <a:r>
              <a:rPr sz="2400" spc="10" dirty="0">
                <a:solidFill>
                  <a:srgbClr val="FFFFFF"/>
                </a:solidFill>
                <a:latin typeface="Trebuchet MS"/>
                <a:cs typeface="Trebuchet MS"/>
              </a:rPr>
              <a:t>sudden</a:t>
            </a:r>
            <a:r>
              <a:rPr sz="2400" spc="-100" dirty="0">
                <a:solidFill>
                  <a:srgbClr val="FFFFFF"/>
                </a:solidFill>
                <a:latin typeface="Trebuchet MS"/>
                <a:cs typeface="Trebuchet MS"/>
              </a:rPr>
              <a:t> climate </a:t>
            </a:r>
            <a:r>
              <a:rPr sz="2400" spc="-95" dirty="0">
                <a:solidFill>
                  <a:srgbClr val="FFFFFF"/>
                </a:solidFill>
                <a:latin typeface="Trebuchet MS"/>
                <a:cs typeface="Trebuchet MS"/>
              </a:rPr>
              <a:t>shift.</a:t>
            </a:r>
            <a:endParaRPr sz="2400">
              <a:latin typeface="Trebuchet MS"/>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5691" y="0"/>
            <a:ext cx="17372307" cy="6619874"/>
          </a:xfrm>
          <a:prstGeom prst="rect">
            <a:avLst/>
          </a:prstGeom>
        </p:spPr>
      </p:pic>
      <p:sp>
        <p:nvSpPr>
          <p:cNvPr id="3" name="object 3"/>
          <p:cNvSpPr/>
          <p:nvPr/>
        </p:nvSpPr>
        <p:spPr>
          <a:xfrm>
            <a:off x="359631" y="451322"/>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7"/>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p:nvPr/>
        </p:nvSpPr>
        <p:spPr>
          <a:xfrm>
            <a:off x="2745858" y="7617794"/>
            <a:ext cx="13938250" cy="1621155"/>
          </a:xfrm>
          <a:prstGeom prst="rect">
            <a:avLst/>
          </a:prstGeom>
        </p:spPr>
        <p:txBody>
          <a:bodyPr vert="horz" wrap="square" lIns="0" tIns="12700" rIns="0" bIns="0" rtlCol="0">
            <a:spAutoFit/>
          </a:bodyPr>
          <a:lstStyle/>
          <a:p>
            <a:pPr marL="12700">
              <a:lnSpc>
                <a:spcPct val="100000"/>
              </a:lnSpc>
              <a:spcBef>
                <a:spcPts val="100"/>
              </a:spcBef>
            </a:pPr>
            <a:r>
              <a:rPr sz="3000" b="1" spc="-75" dirty="0">
                <a:solidFill>
                  <a:srgbClr val="FFFFFF"/>
                </a:solidFill>
                <a:latin typeface="Arial"/>
                <a:cs typeface="Arial"/>
              </a:rPr>
              <a:t>Environmental</a:t>
            </a:r>
            <a:r>
              <a:rPr sz="3000" b="1" spc="-45" dirty="0">
                <a:solidFill>
                  <a:srgbClr val="FFFFFF"/>
                </a:solidFill>
                <a:latin typeface="Arial"/>
                <a:cs typeface="Arial"/>
              </a:rPr>
              <a:t> </a:t>
            </a:r>
            <a:r>
              <a:rPr sz="3000" b="1" spc="-35" dirty="0">
                <a:solidFill>
                  <a:srgbClr val="FFFFFF"/>
                </a:solidFill>
                <a:latin typeface="Arial"/>
                <a:cs typeface="Arial"/>
              </a:rPr>
              <a:t>Standards</a:t>
            </a:r>
            <a:endParaRPr sz="3000">
              <a:latin typeface="Arial"/>
              <a:cs typeface="Arial"/>
            </a:endParaRPr>
          </a:p>
          <a:p>
            <a:pPr marL="12700" marR="5080">
              <a:lnSpc>
                <a:spcPct val="114599"/>
              </a:lnSpc>
              <a:spcBef>
                <a:spcPts val="2360"/>
              </a:spcBef>
            </a:pPr>
            <a:r>
              <a:rPr sz="2400" spc="10" dirty="0">
                <a:solidFill>
                  <a:srgbClr val="FFFFFF"/>
                </a:solidFill>
                <a:latin typeface="Trebuchet MS"/>
                <a:cs typeface="Trebuchet MS"/>
              </a:rPr>
              <a:t>Often</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55" dirty="0">
                <a:solidFill>
                  <a:srgbClr val="FFFFFF"/>
                </a:solidFill>
                <a:latin typeface="Trebuchet MS"/>
                <a:cs typeface="Trebuchet MS"/>
              </a:rPr>
              <a:t>environment</a:t>
            </a:r>
            <a:r>
              <a:rPr sz="2400" spc="-95" dirty="0">
                <a:solidFill>
                  <a:srgbClr val="FFFFFF"/>
                </a:solidFill>
                <a:latin typeface="Trebuchet MS"/>
                <a:cs typeface="Trebuchet MS"/>
              </a:rPr>
              <a:t> </a:t>
            </a:r>
            <a:r>
              <a:rPr sz="2400" spc="-45" dirty="0">
                <a:solidFill>
                  <a:srgbClr val="FFFFFF"/>
                </a:solidFill>
                <a:latin typeface="Trebuchet MS"/>
                <a:cs typeface="Trebuchet MS"/>
              </a:rPr>
              <a:t>policy</a:t>
            </a:r>
            <a:r>
              <a:rPr sz="2400" spc="-100" dirty="0">
                <a:solidFill>
                  <a:srgbClr val="FFFFFF"/>
                </a:solidFill>
                <a:latin typeface="Trebuchet MS"/>
                <a:cs typeface="Trebuchet MS"/>
              </a:rPr>
              <a:t> </a:t>
            </a:r>
            <a:r>
              <a:rPr sz="2400" spc="-35" dirty="0">
                <a:solidFill>
                  <a:srgbClr val="FFFFFF"/>
                </a:solidFill>
                <a:latin typeface="Trebuchet MS"/>
                <a:cs typeface="Trebuchet MS"/>
              </a:rPr>
              <a:t>at</a:t>
            </a:r>
            <a:r>
              <a:rPr sz="2400" spc="-95" dirty="0">
                <a:solidFill>
                  <a:srgbClr val="FFFFFF"/>
                </a:solidFill>
                <a:latin typeface="Trebuchet MS"/>
                <a:cs typeface="Trebuchet MS"/>
              </a:rPr>
              <a:t> </a:t>
            </a:r>
            <a:r>
              <a:rPr sz="2400" spc="-60" dirty="0">
                <a:solidFill>
                  <a:srgbClr val="FFFFFF"/>
                </a:solidFill>
                <a:latin typeface="Trebuchet MS"/>
                <a:cs typeface="Trebuchet MS"/>
              </a:rPr>
              <a:t>national</a:t>
            </a:r>
            <a:r>
              <a:rPr sz="2400" spc="-95" dirty="0">
                <a:solidFill>
                  <a:srgbClr val="FFFFFF"/>
                </a:solidFill>
                <a:latin typeface="Trebuchet MS"/>
                <a:cs typeface="Trebuchet MS"/>
              </a:rPr>
              <a:t> </a:t>
            </a:r>
            <a:r>
              <a:rPr sz="2400" spc="25" dirty="0">
                <a:solidFill>
                  <a:srgbClr val="FFFFFF"/>
                </a:solidFill>
                <a:latin typeface="Trebuchet MS"/>
                <a:cs typeface="Trebuchet MS"/>
              </a:rPr>
              <a:t>and</a:t>
            </a:r>
            <a:r>
              <a:rPr sz="2400" spc="-100" dirty="0">
                <a:solidFill>
                  <a:srgbClr val="FFFFFF"/>
                </a:solidFill>
                <a:latin typeface="Trebuchet MS"/>
                <a:cs typeface="Trebuchet MS"/>
              </a:rPr>
              <a:t> </a:t>
            </a:r>
            <a:r>
              <a:rPr sz="2400" spc="-65" dirty="0">
                <a:solidFill>
                  <a:srgbClr val="FFFFFF"/>
                </a:solidFill>
                <a:latin typeface="Trebuchet MS"/>
                <a:cs typeface="Trebuchet MS"/>
              </a:rPr>
              <a:t>local</a:t>
            </a:r>
            <a:r>
              <a:rPr sz="2400" spc="-95" dirty="0">
                <a:solidFill>
                  <a:srgbClr val="FFFFFF"/>
                </a:solidFill>
                <a:latin typeface="Trebuchet MS"/>
                <a:cs typeface="Trebuchet MS"/>
              </a:rPr>
              <a:t> </a:t>
            </a:r>
            <a:r>
              <a:rPr sz="2400" spc="-65" dirty="0">
                <a:solidFill>
                  <a:srgbClr val="FFFFFF"/>
                </a:solidFill>
                <a:latin typeface="Trebuchet MS"/>
                <a:cs typeface="Trebuchet MS"/>
              </a:rPr>
              <a:t>level</a:t>
            </a:r>
            <a:r>
              <a:rPr sz="2400" spc="-95" dirty="0">
                <a:solidFill>
                  <a:srgbClr val="FFFFFF"/>
                </a:solidFill>
                <a:latin typeface="Trebuchet MS"/>
                <a:cs typeface="Trebuchet MS"/>
              </a:rPr>
              <a:t> </a:t>
            </a:r>
            <a:r>
              <a:rPr sz="2400" spc="20" dirty="0">
                <a:solidFill>
                  <a:srgbClr val="FFFFFF"/>
                </a:solidFill>
                <a:latin typeface="Trebuchet MS"/>
                <a:cs typeface="Trebuchet MS"/>
              </a:rPr>
              <a:t>can</a:t>
            </a:r>
            <a:r>
              <a:rPr sz="2400" spc="-100" dirty="0">
                <a:solidFill>
                  <a:srgbClr val="FFFFFF"/>
                </a:solidFill>
                <a:latin typeface="Trebuchet MS"/>
                <a:cs typeface="Trebuchet MS"/>
              </a:rPr>
              <a:t> </a:t>
            </a:r>
            <a:r>
              <a:rPr sz="2400" spc="10" dirty="0">
                <a:solidFill>
                  <a:srgbClr val="FFFFFF"/>
                </a:solidFill>
                <a:latin typeface="Trebuchet MS"/>
                <a:cs typeface="Trebuchet MS"/>
              </a:rPr>
              <a:t>be</a:t>
            </a:r>
            <a:r>
              <a:rPr sz="2400" spc="-95" dirty="0">
                <a:solidFill>
                  <a:srgbClr val="FFFFFF"/>
                </a:solidFill>
                <a:latin typeface="Trebuchet MS"/>
                <a:cs typeface="Trebuchet MS"/>
              </a:rPr>
              <a:t> </a:t>
            </a:r>
            <a:r>
              <a:rPr sz="2400" spc="-65" dirty="0">
                <a:solidFill>
                  <a:srgbClr val="FFFFFF"/>
                </a:solidFill>
                <a:latin typeface="Trebuchet MS"/>
                <a:cs typeface="Trebuchet MS"/>
              </a:rPr>
              <a:t>different.</a:t>
            </a:r>
            <a:r>
              <a:rPr sz="2400" spc="-95" dirty="0">
                <a:solidFill>
                  <a:srgbClr val="FFFFFF"/>
                </a:solidFill>
                <a:latin typeface="Trebuchet MS"/>
                <a:cs typeface="Trebuchet MS"/>
              </a:rPr>
              <a:t> </a:t>
            </a:r>
            <a:r>
              <a:rPr sz="2400" spc="-70" dirty="0">
                <a:solidFill>
                  <a:srgbClr val="FFFFFF"/>
                </a:solidFill>
                <a:latin typeface="Trebuchet MS"/>
                <a:cs typeface="Trebuchet MS"/>
              </a:rPr>
              <a:t>This</a:t>
            </a:r>
            <a:r>
              <a:rPr sz="2400" spc="-95" dirty="0">
                <a:solidFill>
                  <a:srgbClr val="FFFFFF"/>
                </a:solidFill>
                <a:latin typeface="Trebuchet MS"/>
                <a:cs typeface="Trebuchet MS"/>
              </a:rPr>
              <a:t> </a:t>
            </a:r>
            <a:r>
              <a:rPr sz="2400" spc="20" dirty="0">
                <a:solidFill>
                  <a:srgbClr val="FFFFFF"/>
                </a:solidFill>
                <a:latin typeface="Trebuchet MS"/>
                <a:cs typeface="Trebuchet MS"/>
              </a:rPr>
              <a:t>can</a:t>
            </a:r>
            <a:r>
              <a:rPr sz="2400" spc="-100" dirty="0">
                <a:solidFill>
                  <a:srgbClr val="FFFFFF"/>
                </a:solidFill>
                <a:latin typeface="Trebuchet MS"/>
                <a:cs typeface="Trebuchet MS"/>
              </a:rPr>
              <a:t> </a:t>
            </a:r>
            <a:r>
              <a:rPr sz="2400" spc="-60" dirty="0">
                <a:solidFill>
                  <a:srgbClr val="FFFFFF"/>
                </a:solidFill>
                <a:latin typeface="Trebuchet MS"/>
                <a:cs typeface="Trebuchet MS"/>
              </a:rPr>
              <a:t>help</a:t>
            </a:r>
            <a:r>
              <a:rPr sz="2400" spc="-95" dirty="0">
                <a:solidFill>
                  <a:srgbClr val="FFFFFF"/>
                </a:solidFill>
                <a:latin typeface="Trebuchet MS"/>
                <a:cs typeface="Trebuchet MS"/>
              </a:rPr>
              <a:t> </a:t>
            </a:r>
            <a:r>
              <a:rPr sz="2400" spc="50" dirty="0">
                <a:solidFill>
                  <a:srgbClr val="FFFFFF"/>
                </a:solidFill>
                <a:latin typeface="Trebuchet MS"/>
                <a:cs typeface="Trebuchet MS"/>
              </a:rPr>
              <a:t>Indigo</a:t>
            </a:r>
            <a:r>
              <a:rPr sz="2400" spc="-95" dirty="0">
                <a:solidFill>
                  <a:srgbClr val="FFFFFF"/>
                </a:solidFill>
                <a:latin typeface="Trebuchet MS"/>
                <a:cs typeface="Trebuchet MS"/>
              </a:rPr>
              <a:t> </a:t>
            </a:r>
            <a:r>
              <a:rPr sz="2400" dirty="0">
                <a:solidFill>
                  <a:srgbClr val="FFFFFF"/>
                </a:solidFill>
                <a:latin typeface="Trebuchet MS"/>
                <a:cs typeface="Trebuchet MS"/>
              </a:rPr>
              <a:t>Aviation</a:t>
            </a:r>
            <a:r>
              <a:rPr sz="2400" spc="-100" dirty="0">
                <a:solidFill>
                  <a:srgbClr val="FFFFFF"/>
                </a:solidFill>
                <a:latin typeface="Trebuchet MS"/>
                <a:cs typeface="Trebuchet MS"/>
              </a:rPr>
              <a:t> </a:t>
            </a:r>
            <a:r>
              <a:rPr sz="2400" spc="-110" dirty="0">
                <a:solidFill>
                  <a:srgbClr val="FFFFFF"/>
                </a:solidFill>
                <a:latin typeface="Trebuchet MS"/>
                <a:cs typeface="Trebuchet MS"/>
              </a:rPr>
              <a:t>in </a:t>
            </a:r>
            <a:r>
              <a:rPr sz="2400" spc="-705" dirty="0">
                <a:solidFill>
                  <a:srgbClr val="FFFFFF"/>
                </a:solidFill>
                <a:latin typeface="Trebuchet MS"/>
                <a:cs typeface="Trebuchet MS"/>
              </a:rPr>
              <a:t> </a:t>
            </a:r>
            <a:r>
              <a:rPr sz="2400" spc="-45" dirty="0">
                <a:solidFill>
                  <a:srgbClr val="FFFFFF"/>
                </a:solidFill>
                <a:latin typeface="Trebuchet MS"/>
                <a:cs typeface="Trebuchet MS"/>
              </a:rPr>
              <a:t>numerous</a:t>
            </a:r>
            <a:r>
              <a:rPr sz="2400" spc="-100" dirty="0">
                <a:solidFill>
                  <a:srgbClr val="FFFFFF"/>
                </a:solidFill>
                <a:latin typeface="Trebuchet MS"/>
                <a:cs typeface="Trebuchet MS"/>
              </a:rPr>
              <a:t> </a:t>
            </a:r>
            <a:r>
              <a:rPr sz="2400" spc="-30" dirty="0">
                <a:solidFill>
                  <a:srgbClr val="FFFFFF"/>
                </a:solidFill>
                <a:latin typeface="Trebuchet MS"/>
                <a:cs typeface="Trebuchet MS"/>
              </a:rPr>
              <a:t>decisions</a:t>
            </a:r>
            <a:r>
              <a:rPr sz="2400" spc="-95" dirty="0">
                <a:solidFill>
                  <a:srgbClr val="FFFFFF"/>
                </a:solidFill>
                <a:latin typeface="Trebuchet MS"/>
                <a:cs typeface="Trebuchet MS"/>
              </a:rPr>
              <a:t> </a:t>
            </a:r>
            <a:r>
              <a:rPr sz="2400" spc="10" dirty="0">
                <a:solidFill>
                  <a:srgbClr val="FFFFFF"/>
                </a:solidFill>
                <a:latin typeface="Trebuchet MS"/>
                <a:cs typeface="Trebuchet MS"/>
              </a:rPr>
              <a:t>such</a:t>
            </a:r>
            <a:r>
              <a:rPr sz="2400" spc="-100" dirty="0">
                <a:solidFill>
                  <a:srgbClr val="FFFFFF"/>
                </a:solidFill>
                <a:latin typeface="Trebuchet MS"/>
                <a:cs typeface="Trebuchet MS"/>
              </a:rPr>
              <a:t> </a:t>
            </a:r>
            <a:r>
              <a:rPr sz="2400" spc="60" dirty="0">
                <a:solidFill>
                  <a:srgbClr val="FFFFFF"/>
                </a:solidFill>
                <a:latin typeface="Trebuchet MS"/>
                <a:cs typeface="Trebuchet MS"/>
              </a:rPr>
              <a:t>as</a:t>
            </a:r>
            <a:r>
              <a:rPr sz="2400" spc="-95" dirty="0">
                <a:solidFill>
                  <a:srgbClr val="FFFFFF"/>
                </a:solidFill>
                <a:latin typeface="Trebuchet MS"/>
                <a:cs typeface="Trebuchet MS"/>
              </a:rPr>
              <a:t> </a:t>
            </a:r>
            <a:r>
              <a:rPr sz="2400" spc="-60" dirty="0">
                <a:solidFill>
                  <a:srgbClr val="FFFFFF"/>
                </a:solidFill>
                <a:latin typeface="Trebuchet MS"/>
                <a:cs typeface="Trebuchet MS"/>
              </a:rPr>
              <a:t>plant</a:t>
            </a:r>
            <a:r>
              <a:rPr sz="2400" spc="-95" dirty="0">
                <a:solidFill>
                  <a:srgbClr val="FFFFFF"/>
                </a:solidFill>
                <a:latin typeface="Trebuchet MS"/>
                <a:cs typeface="Trebuchet MS"/>
              </a:rPr>
              <a:t> </a:t>
            </a:r>
            <a:r>
              <a:rPr sz="2400" spc="-75" dirty="0">
                <a:solidFill>
                  <a:srgbClr val="FFFFFF"/>
                </a:solidFill>
                <a:latin typeface="Trebuchet MS"/>
                <a:cs typeface="Trebuchet MS"/>
              </a:rPr>
              <a:t>location,</a:t>
            </a:r>
            <a:r>
              <a:rPr sz="2400" spc="-100" dirty="0">
                <a:solidFill>
                  <a:srgbClr val="FFFFFF"/>
                </a:solidFill>
                <a:latin typeface="Trebuchet MS"/>
                <a:cs typeface="Trebuchet MS"/>
              </a:rPr>
              <a:t> </a:t>
            </a:r>
            <a:r>
              <a:rPr sz="2400" spc="-15" dirty="0">
                <a:solidFill>
                  <a:srgbClr val="FFFFFF"/>
                </a:solidFill>
                <a:latin typeface="Trebuchet MS"/>
                <a:cs typeface="Trebuchet MS"/>
              </a:rPr>
              <a:t>product</a:t>
            </a:r>
            <a:r>
              <a:rPr sz="2400" spc="-95" dirty="0">
                <a:solidFill>
                  <a:srgbClr val="FFFFFF"/>
                </a:solidFill>
                <a:latin typeface="Trebuchet MS"/>
                <a:cs typeface="Trebuchet MS"/>
              </a:rPr>
              <a:t> </a:t>
            </a:r>
            <a:r>
              <a:rPr sz="2400" spc="-60" dirty="0">
                <a:solidFill>
                  <a:srgbClr val="FFFFFF"/>
                </a:solidFill>
                <a:latin typeface="Trebuchet MS"/>
                <a:cs typeface="Trebuchet MS"/>
              </a:rPr>
              <a:t>development,</a:t>
            </a:r>
            <a:r>
              <a:rPr sz="2400" spc="-100" dirty="0">
                <a:solidFill>
                  <a:srgbClr val="FFFFFF"/>
                </a:solidFill>
                <a:latin typeface="Trebuchet MS"/>
                <a:cs typeface="Trebuchet MS"/>
              </a:rPr>
              <a:t> </a:t>
            </a:r>
            <a:r>
              <a:rPr sz="2400" spc="25" dirty="0">
                <a:solidFill>
                  <a:srgbClr val="FFFFFF"/>
                </a:solidFill>
                <a:latin typeface="Trebuchet MS"/>
                <a:cs typeface="Trebuchet MS"/>
              </a:rPr>
              <a:t>and</a:t>
            </a:r>
            <a:r>
              <a:rPr sz="2400" spc="-95" dirty="0">
                <a:solidFill>
                  <a:srgbClr val="FFFFFF"/>
                </a:solidFill>
                <a:latin typeface="Trebuchet MS"/>
                <a:cs typeface="Trebuchet MS"/>
              </a:rPr>
              <a:t> </a:t>
            </a:r>
            <a:r>
              <a:rPr sz="2400" spc="-25" dirty="0">
                <a:solidFill>
                  <a:srgbClr val="FFFFFF"/>
                </a:solidFill>
                <a:latin typeface="Trebuchet MS"/>
                <a:cs typeface="Trebuchet MS"/>
              </a:rPr>
              <a:t>pricing</a:t>
            </a:r>
            <a:r>
              <a:rPr sz="2400" spc="-95" dirty="0">
                <a:solidFill>
                  <a:srgbClr val="FFFFFF"/>
                </a:solidFill>
                <a:latin typeface="Trebuchet MS"/>
                <a:cs typeface="Trebuchet MS"/>
              </a:rPr>
              <a:t> </a:t>
            </a:r>
            <a:r>
              <a:rPr sz="2400" spc="-25" dirty="0">
                <a:solidFill>
                  <a:srgbClr val="FFFFFF"/>
                </a:solidFill>
                <a:latin typeface="Trebuchet MS"/>
                <a:cs typeface="Trebuchet MS"/>
              </a:rPr>
              <a:t>strategy.</a:t>
            </a:r>
            <a:endParaRPr sz="2400">
              <a:latin typeface="Trebuchet MS"/>
              <a:cs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1"/>
            <a:ext cx="8115299" cy="7883462"/>
          </a:xfrm>
          <a:prstGeom prst="rect">
            <a:avLst/>
          </a:prstGeom>
        </p:spPr>
      </p:pic>
      <p:sp>
        <p:nvSpPr>
          <p:cNvPr id="3" name="object 3"/>
          <p:cNvSpPr/>
          <p:nvPr/>
        </p:nvSpPr>
        <p:spPr>
          <a:xfrm>
            <a:off x="359631" y="451322"/>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7"/>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a:spLocks noGrp="1"/>
          </p:cNvSpPr>
          <p:nvPr>
            <p:ph type="title"/>
          </p:nvPr>
        </p:nvSpPr>
        <p:spPr>
          <a:xfrm>
            <a:off x="7318320" y="406586"/>
            <a:ext cx="4628515" cy="1776095"/>
          </a:xfrm>
          <a:prstGeom prst="rect">
            <a:avLst/>
          </a:prstGeom>
        </p:spPr>
        <p:txBody>
          <a:bodyPr vert="horz" wrap="square" lIns="0" tIns="12700" rIns="0" bIns="0" rtlCol="0">
            <a:spAutoFit/>
          </a:bodyPr>
          <a:lstStyle/>
          <a:p>
            <a:pPr marL="12700">
              <a:lnSpc>
                <a:spcPts val="6890"/>
              </a:lnSpc>
              <a:spcBef>
                <a:spcPts val="100"/>
              </a:spcBef>
            </a:pPr>
            <a:r>
              <a:rPr spc="-120" dirty="0"/>
              <a:t>Legal</a:t>
            </a:r>
          </a:p>
          <a:p>
            <a:pPr marL="1820545">
              <a:lnSpc>
                <a:spcPts val="6890"/>
              </a:lnSpc>
            </a:pPr>
            <a:r>
              <a:rPr spc="-165" dirty="0"/>
              <a:t>Factors</a:t>
            </a:r>
          </a:p>
        </p:txBody>
      </p:sp>
      <p:sp>
        <p:nvSpPr>
          <p:cNvPr id="6" name="object 6"/>
          <p:cNvSpPr txBox="1"/>
          <p:nvPr/>
        </p:nvSpPr>
        <p:spPr>
          <a:xfrm>
            <a:off x="4811906" y="3118236"/>
            <a:ext cx="13248640" cy="1953895"/>
          </a:xfrm>
          <a:prstGeom prst="rect">
            <a:avLst/>
          </a:prstGeom>
        </p:spPr>
        <p:txBody>
          <a:bodyPr vert="horz" wrap="square" lIns="0" tIns="12700" rIns="0" bIns="0" rtlCol="0">
            <a:spAutoFit/>
          </a:bodyPr>
          <a:lstStyle/>
          <a:p>
            <a:pPr marL="12700">
              <a:lnSpc>
                <a:spcPct val="100000"/>
              </a:lnSpc>
              <a:spcBef>
                <a:spcPts val="100"/>
              </a:spcBef>
            </a:pPr>
            <a:r>
              <a:rPr sz="3000" b="1" spc="-10" dirty="0">
                <a:solidFill>
                  <a:srgbClr val="FFFFFF"/>
                </a:solidFill>
                <a:latin typeface="Arial"/>
                <a:cs typeface="Arial"/>
              </a:rPr>
              <a:t>Intellectual</a:t>
            </a:r>
            <a:r>
              <a:rPr sz="3000" b="1" spc="-15" dirty="0">
                <a:solidFill>
                  <a:srgbClr val="FFFFFF"/>
                </a:solidFill>
                <a:latin typeface="Arial"/>
                <a:cs typeface="Arial"/>
              </a:rPr>
              <a:t> </a:t>
            </a:r>
            <a:r>
              <a:rPr sz="3000" b="1" spc="30" dirty="0">
                <a:solidFill>
                  <a:srgbClr val="FFFFFF"/>
                </a:solidFill>
                <a:latin typeface="Arial"/>
                <a:cs typeface="Arial"/>
              </a:rPr>
              <a:t>property</a:t>
            </a:r>
            <a:r>
              <a:rPr sz="3000" b="1" spc="-15" dirty="0">
                <a:solidFill>
                  <a:srgbClr val="FFFFFF"/>
                </a:solidFill>
                <a:latin typeface="Arial"/>
                <a:cs typeface="Arial"/>
              </a:rPr>
              <a:t> </a:t>
            </a:r>
            <a:r>
              <a:rPr sz="3000" b="1" spc="-65" dirty="0">
                <a:solidFill>
                  <a:srgbClr val="FFFFFF"/>
                </a:solidFill>
                <a:latin typeface="Arial"/>
                <a:cs typeface="Arial"/>
              </a:rPr>
              <a:t>rights</a:t>
            </a:r>
            <a:endParaRPr sz="3000">
              <a:latin typeface="Arial"/>
              <a:cs typeface="Arial"/>
            </a:endParaRPr>
          </a:p>
          <a:p>
            <a:pPr marL="12700" marR="5080">
              <a:lnSpc>
                <a:spcPct val="114599"/>
              </a:lnSpc>
              <a:spcBef>
                <a:spcPts val="1680"/>
              </a:spcBef>
            </a:pPr>
            <a:r>
              <a:rPr sz="2400" spc="-35" dirty="0">
                <a:solidFill>
                  <a:srgbClr val="FFFFFF"/>
                </a:solidFill>
                <a:latin typeface="Trebuchet MS"/>
                <a:cs typeface="Trebuchet MS"/>
              </a:rPr>
              <a:t>Strict</a:t>
            </a:r>
            <a:r>
              <a:rPr sz="2400" spc="-100" dirty="0">
                <a:solidFill>
                  <a:srgbClr val="FFFFFF"/>
                </a:solidFill>
                <a:latin typeface="Trebuchet MS"/>
                <a:cs typeface="Trebuchet MS"/>
              </a:rPr>
              <a:t> </a:t>
            </a:r>
            <a:r>
              <a:rPr sz="2400" spc="-55" dirty="0">
                <a:solidFill>
                  <a:srgbClr val="FFFFFF"/>
                </a:solidFill>
                <a:latin typeface="Trebuchet MS"/>
                <a:cs typeface="Trebuchet MS"/>
              </a:rPr>
              <a:t>compliance</a:t>
            </a:r>
            <a:r>
              <a:rPr sz="2400" spc="-100" dirty="0">
                <a:solidFill>
                  <a:srgbClr val="FFFFFF"/>
                </a:solidFill>
                <a:latin typeface="Trebuchet MS"/>
                <a:cs typeface="Trebuchet MS"/>
              </a:rPr>
              <a:t> </a:t>
            </a:r>
            <a:r>
              <a:rPr sz="2400" spc="-65" dirty="0">
                <a:solidFill>
                  <a:srgbClr val="FFFFFF"/>
                </a:solidFill>
                <a:latin typeface="Trebuchet MS"/>
                <a:cs typeface="Trebuchet MS"/>
              </a:rPr>
              <a:t>with</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100" dirty="0">
                <a:solidFill>
                  <a:srgbClr val="FFFFFF"/>
                </a:solidFill>
                <a:latin typeface="Trebuchet MS"/>
                <a:cs typeface="Trebuchet MS"/>
              </a:rPr>
              <a:t> </a:t>
            </a:r>
            <a:r>
              <a:rPr sz="2400" spc="-90" dirty="0">
                <a:solidFill>
                  <a:srgbClr val="FFFFFF"/>
                </a:solidFill>
                <a:latin typeface="Trebuchet MS"/>
                <a:cs typeface="Trebuchet MS"/>
              </a:rPr>
              <a:t>intellectual</a:t>
            </a:r>
            <a:r>
              <a:rPr sz="2400" spc="-100" dirty="0">
                <a:solidFill>
                  <a:srgbClr val="FFFFFF"/>
                </a:solidFill>
                <a:latin typeface="Trebuchet MS"/>
                <a:cs typeface="Trebuchet MS"/>
              </a:rPr>
              <a:t> </a:t>
            </a:r>
            <a:r>
              <a:rPr sz="2400" spc="-15" dirty="0">
                <a:solidFill>
                  <a:srgbClr val="FFFFFF"/>
                </a:solidFill>
                <a:latin typeface="Trebuchet MS"/>
                <a:cs typeface="Trebuchet MS"/>
              </a:rPr>
              <a:t>property</a:t>
            </a:r>
            <a:r>
              <a:rPr sz="2400" spc="-95" dirty="0">
                <a:solidFill>
                  <a:srgbClr val="FFFFFF"/>
                </a:solidFill>
                <a:latin typeface="Trebuchet MS"/>
                <a:cs typeface="Trebuchet MS"/>
              </a:rPr>
              <a:t> </a:t>
            </a:r>
            <a:r>
              <a:rPr sz="2400" dirty="0">
                <a:solidFill>
                  <a:srgbClr val="FFFFFF"/>
                </a:solidFill>
                <a:latin typeface="Trebuchet MS"/>
                <a:cs typeface="Trebuchet MS"/>
              </a:rPr>
              <a:t>laws</a:t>
            </a:r>
            <a:r>
              <a:rPr sz="2400" spc="-100" dirty="0">
                <a:solidFill>
                  <a:srgbClr val="FFFFFF"/>
                </a:solidFill>
                <a:latin typeface="Trebuchet MS"/>
                <a:cs typeface="Trebuchet MS"/>
              </a:rPr>
              <a:t> </a:t>
            </a:r>
            <a:r>
              <a:rPr sz="2400" spc="-30" dirty="0">
                <a:solidFill>
                  <a:srgbClr val="FFFFFF"/>
                </a:solidFill>
                <a:latin typeface="Trebuchet MS"/>
                <a:cs typeface="Trebuchet MS"/>
              </a:rPr>
              <a:t>makes</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5" dirty="0">
                <a:solidFill>
                  <a:srgbClr val="FFFFFF"/>
                </a:solidFill>
                <a:latin typeface="Trebuchet MS"/>
                <a:cs typeface="Trebuchet MS"/>
              </a:rPr>
              <a:t>business</a:t>
            </a:r>
            <a:r>
              <a:rPr sz="2400" spc="-100" dirty="0">
                <a:solidFill>
                  <a:srgbClr val="FFFFFF"/>
                </a:solidFill>
                <a:latin typeface="Trebuchet MS"/>
                <a:cs typeface="Trebuchet MS"/>
              </a:rPr>
              <a:t> </a:t>
            </a:r>
            <a:r>
              <a:rPr sz="2400" spc="-55" dirty="0">
                <a:solidFill>
                  <a:srgbClr val="FFFFFF"/>
                </a:solidFill>
                <a:latin typeface="Trebuchet MS"/>
                <a:cs typeface="Trebuchet MS"/>
              </a:rPr>
              <a:t>environment</a:t>
            </a:r>
            <a:r>
              <a:rPr sz="2400" spc="-100" dirty="0">
                <a:solidFill>
                  <a:srgbClr val="FFFFFF"/>
                </a:solidFill>
                <a:latin typeface="Trebuchet MS"/>
                <a:cs typeface="Trebuchet MS"/>
              </a:rPr>
              <a:t> </a:t>
            </a:r>
            <a:r>
              <a:rPr sz="2400" spc="15" dirty="0">
                <a:solidFill>
                  <a:srgbClr val="FFFFFF"/>
                </a:solidFill>
                <a:latin typeface="Trebuchet MS"/>
                <a:cs typeface="Trebuchet MS"/>
              </a:rPr>
              <a:t>safer</a:t>
            </a:r>
            <a:r>
              <a:rPr sz="2400" spc="-95" dirty="0">
                <a:solidFill>
                  <a:srgbClr val="FFFFFF"/>
                </a:solidFill>
                <a:latin typeface="Trebuchet MS"/>
                <a:cs typeface="Trebuchet MS"/>
              </a:rPr>
              <a:t> </a:t>
            </a:r>
            <a:r>
              <a:rPr sz="2400" spc="-10" dirty="0">
                <a:solidFill>
                  <a:srgbClr val="FFFFFF"/>
                </a:solidFill>
                <a:latin typeface="Trebuchet MS"/>
                <a:cs typeface="Trebuchet MS"/>
              </a:rPr>
              <a:t>for</a:t>
            </a:r>
            <a:r>
              <a:rPr sz="2400" spc="-100" dirty="0">
                <a:solidFill>
                  <a:srgbClr val="FFFFFF"/>
                </a:solidFill>
                <a:latin typeface="Trebuchet MS"/>
                <a:cs typeface="Trebuchet MS"/>
              </a:rPr>
              <a:t> </a:t>
            </a:r>
            <a:r>
              <a:rPr sz="2400" spc="-70" dirty="0">
                <a:solidFill>
                  <a:srgbClr val="FFFFFF"/>
                </a:solidFill>
                <a:latin typeface="Trebuchet MS"/>
                <a:cs typeface="Trebuchet MS"/>
              </a:rPr>
              <a:t>firms </a:t>
            </a:r>
            <a:r>
              <a:rPr sz="2400" spc="-710" dirty="0">
                <a:solidFill>
                  <a:srgbClr val="FFFFFF"/>
                </a:solidFill>
                <a:latin typeface="Trebuchet MS"/>
                <a:cs typeface="Trebuchet MS"/>
              </a:rPr>
              <a:t> </a:t>
            </a:r>
            <a:r>
              <a:rPr sz="2400" spc="-110" dirty="0">
                <a:solidFill>
                  <a:srgbClr val="FFFFFF"/>
                </a:solidFill>
                <a:latin typeface="Trebuchet MS"/>
                <a:cs typeface="Trebuchet MS"/>
              </a:rPr>
              <a:t>like </a:t>
            </a:r>
            <a:r>
              <a:rPr sz="2400" spc="25" dirty="0">
                <a:solidFill>
                  <a:srgbClr val="FFFFFF"/>
                </a:solidFill>
                <a:latin typeface="Trebuchet MS"/>
                <a:cs typeface="Trebuchet MS"/>
              </a:rPr>
              <a:t>IndiGo </a:t>
            </a:r>
            <a:r>
              <a:rPr sz="2400" spc="-35" dirty="0">
                <a:solidFill>
                  <a:srgbClr val="FFFFFF"/>
                </a:solidFill>
                <a:latin typeface="Trebuchet MS"/>
                <a:cs typeface="Trebuchet MS"/>
              </a:rPr>
              <a:t>Airlines </a:t>
            </a:r>
            <a:r>
              <a:rPr sz="2400" spc="-185" dirty="0">
                <a:solidFill>
                  <a:srgbClr val="FFFFFF"/>
                </a:solidFill>
                <a:latin typeface="Trebuchet MS"/>
                <a:cs typeface="Trebuchet MS"/>
              </a:rPr>
              <a:t>, </a:t>
            </a:r>
            <a:r>
              <a:rPr sz="2400" spc="60" dirty="0">
                <a:solidFill>
                  <a:srgbClr val="FFFFFF"/>
                </a:solidFill>
                <a:latin typeface="Trebuchet MS"/>
                <a:cs typeface="Trebuchet MS"/>
              </a:rPr>
              <a:t>as </a:t>
            </a:r>
            <a:r>
              <a:rPr sz="2400" spc="-80" dirty="0">
                <a:solidFill>
                  <a:srgbClr val="FFFFFF"/>
                </a:solidFill>
                <a:latin typeface="Trebuchet MS"/>
                <a:cs typeface="Trebuchet MS"/>
              </a:rPr>
              <a:t>their </a:t>
            </a:r>
            <a:r>
              <a:rPr sz="2400" spc="-30" dirty="0">
                <a:solidFill>
                  <a:srgbClr val="FFFFFF"/>
                </a:solidFill>
                <a:latin typeface="Trebuchet MS"/>
                <a:cs typeface="Trebuchet MS"/>
              </a:rPr>
              <a:t>patents </a:t>
            </a:r>
            <a:r>
              <a:rPr sz="2400" dirty="0">
                <a:solidFill>
                  <a:srgbClr val="FFFFFF"/>
                </a:solidFill>
                <a:latin typeface="Trebuchet MS"/>
                <a:cs typeface="Trebuchet MS"/>
              </a:rPr>
              <a:t>are </a:t>
            </a:r>
            <a:r>
              <a:rPr sz="2400" spc="-35" dirty="0">
                <a:solidFill>
                  <a:srgbClr val="FFFFFF"/>
                </a:solidFill>
                <a:latin typeface="Trebuchet MS"/>
                <a:cs typeface="Trebuchet MS"/>
              </a:rPr>
              <a:t>protected </a:t>
            </a:r>
            <a:r>
              <a:rPr sz="2400" spc="-65" dirty="0">
                <a:solidFill>
                  <a:srgbClr val="FFFFFF"/>
                </a:solidFill>
                <a:latin typeface="Trebuchet MS"/>
                <a:cs typeface="Trebuchet MS"/>
              </a:rPr>
              <a:t>from </a:t>
            </a:r>
            <a:r>
              <a:rPr sz="2400" spc="-120" dirty="0">
                <a:solidFill>
                  <a:srgbClr val="FFFFFF"/>
                </a:solidFill>
                <a:latin typeface="Trebuchet MS"/>
                <a:cs typeface="Trebuchet MS"/>
              </a:rPr>
              <a:t>imitation, </a:t>
            </a:r>
            <a:r>
              <a:rPr sz="2400" spc="-20" dirty="0">
                <a:solidFill>
                  <a:srgbClr val="FFFFFF"/>
                </a:solidFill>
                <a:latin typeface="Trebuchet MS"/>
                <a:cs typeface="Trebuchet MS"/>
              </a:rPr>
              <a:t>leading </a:t>
            </a:r>
            <a:r>
              <a:rPr sz="2400" spc="10" dirty="0">
                <a:solidFill>
                  <a:srgbClr val="FFFFFF"/>
                </a:solidFill>
                <a:latin typeface="Trebuchet MS"/>
                <a:cs typeface="Trebuchet MS"/>
              </a:rPr>
              <a:t>towards </a:t>
            </a:r>
            <a:r>
              <a:rPr sz="2400" spc="-30" dirty="0">
                <a:solidFill>
                  <a:srgbClr val="FFFFFF"/>
                </a:solidFill>
                <a:latin typeface="Trebuchet MS"/>
                <a:cs typeface="Trebuchet MS"/>
              </a:rPr>
              <a:t>sustainable </a:t>
            </a:r>
            <a:r>
              <a:rPr sz="2400" spc="-25" dirty="0">
                <a:solidFill>
                  <a:srgbClr val="FFFFFF"/>
                </a:solidFill>
                <a:latin typeface="Trebuchet MS"/>
                <a:cs typeface="Trebuchet MS"/>
              </a:rPr>
              <a:t> </a:t>
            </a:r>
            <a:r>
              <a:rPr sz="2400" spc="-70" dirty="0">
                <a:solidFill>
                  <a:srgbClr val="FFFFFF"/>
                </a:solidFill>
                <a:latin typeface="Trebuchet MS"/>
                <a:cs typeface="Trebuchet MS"/>
              </a:rPr>
              <a:t>competitive</a:t>
            </a:r>
            <a:r>
              <a:rPr sz="2400" spc="-105" dirty="0">
                <a:solidFill>
                  <a:srgbClr val="FFFFFF"/>
                </a:solidFill>
                <a:latin typeface="Trebuchet MS"/>
                <a:cs typeface="Trebuchet MS"/>
              </a:rPr>
              <a:t> </a:t>
            </a:r>
            <a:r>
              <a:rPr sz="2400" spc="10" dirty="0">
                <a:solidFill>
                  <a:srgbClr val="FFFFFF"/>
                </a:solidFill>
                <a:latin typeface="Trebuchet MS"/>
                <a:cs typeface="Trebuchet MS"/>
              </a:rPr>
              <a:t>advantage.</a:t>
            </a:r>
            <a:endParaRPr sz="2400">
              <a:latin typeface="Trebuchet MS"/>
              <a:cs typeface="Trebuchet MS"/>
            </a:endParaRPr>
          </a:p>
        </p:txBody>
      </p:sp>
      <p:sp>
        <p:nvSpPr>
          <p:cNvPr id="7" name="object 7"/>
          <p:cNvSpPr txBox="1"/>
          <p:nvPr/>
        </p:nvSpPr>
        <p:spPr>
          <a:xfrm>
            <a:off x="4889669" y="6612573"/>
            <a:ext cx="12886690" cy="2370455"/>
          </a:xfrm>
          <a:prstGeom prst="rect">
            <a:avLst/>
          </a:prstGeom>
        </p:spPr>
        <p:txBody>
          <a:bodyPr vert="horz" wrap="square" lIns="0" tIns="12700" rIns="0" bIns="0" rtlCol="0">
            <a:spAutoFit/>
          </a:bodyPr>
          <a:lstStyle/>
          <a:p>
            <a:pPr marL="12700">
              <a:lnSpc>
                <a:spcPct val="100000"/>
              </a:lnSpc>
              <a:spcBef>
                <a:spcPts val="100"/>
              </a:spcBef>
            </a:pPr>
            <a:r>
              <a:rPr sz="3000" b="1" spc="-125" dirty="0">
                <a:solidFill>
                  <a:srgbClr val="FFFFFF"/>
                </a:solidFill>
                <a:latin typeface="Arial"/>
                <a:cs typeface="Arial"/>
              </a:rPr>
              <a:t>Consumer</a:t>
            </a:r>
            <a:r>
              <a:rPr sz="3000" b="1" spc="-20" dirty="0">
                <a:solidFill>
                  <a:srgbClr val="FFFFFF"/>
                </a:solidFill>
                <a:latin typeface="Arial"/>
                <a:cs typeface="Arial"/>
              </a:rPr>
              <a:t> </a:t>
            </a:r>
            <a:r>
              <a:rPr sz="3000" b="1" spc="-25" dirty="0">
                <a:solidFill>
                  <a:srgbClr val="FFFFFF"/>
                </a:solidFill>
                <a:latin typeface="Arial"/>
                <a:cs typeface="Arial"/>
              </a:rPr>
              <a:t>protection</a:t>
            </a:r>
            <a:r>
              <a:rPr sz="3000" b="1" spc="-20" dirty="0">
                <a:solidFill>
                  <a:srgbClr val="FFFFFF"/>
                </a:solidFill>
                <a:latin typeface="Arial"/>
                <a:cs typeface="Arial"/>
              </a:rPr>
              <a:t> </a:t>
            </a:r>
            <a:r>
              <a:rPr sz="3000" b="1" spc="-15" dirty="0">
                <a:solidFill>
                  <a:srgbClr val="FFFFFF"/>
                </a:solidFill>
                <a:latin typeface="Arial"/>
                <a:cs typeface="Arial"/>
              </a:rPr>
              <a:t>laws</a:t>
            </a:r>
            <a:endParaRPr sz="3000">
              <a:latin typeface="Arial"/>
              <a:cs typeface="Arial"/>
            </a:endParaRPr>
          </a:p>
          <a:p>
            <a:pPr marL="12700" marR="5080">
              <a:lnSpc>
                <a:spcPct val="114599"/>
              </a:lnSpc>
              <a:spcBef>
                <a:spcPts val="1665"/>
              </a:spcBef>
            </a:pPr>
            <a:r>
              <a:rPr sz="2400" spc="120" dirty="0">
                <a:solidFill>
                  <a:srgbClr val="FFFFFF"/>
                </a:solidFill>
                <a:latin typeface="Trebuchet MS"/>
                <a:cs typeface="Trebuchet MS"/>
              </a:rPr>
              <a:t>In </a:t>
            </a:r>
            <a:r>
              <a:rPr sz="2400" spc="-60" dirty="0">
                <a:solidFill>
                  <a:srgbClr val="FFFFFF"/>
                </a:solidFill>
                <a:latin typeface="Trebuchet MS"/>
                <a:cs typeface="Trebuchet MS"/>
              </a:rPr>
              <a:t>the </a:t>
            </a:r>
            <a:r>
              <a:rPr sz="2400" spc="30" dirty="0">
                <a:solidFill>
                  <a:srgbClr val="FFFFFF"/>
                </a:solidFill>
                <a:latin typeface="Trebuchet MS"/>
                <a:cs typeface="Trebuchet MS"/>
              </a:rPr>
              <a:t>case </a:t>
            </a:r>
            <a:r>
              <a:rPr sz="2400" dirty="0">
                <a:solidFill>
                  <a:srgbClr val="FFFFFF"/>
                </a:solidFill>
                <a:latin typeface="Trebuchet MS"/>
                <a:cs typeface="Trebuchet MS"/>
              </a:rPr>
              <a:t>of </a:t>
            </a:r>
            <a:r>
              <a:rPr sz="2400" spc="-85" dirty="0">
                <a:solidFill>
                  <a:srgbClr val="FFFFFF"/>
                </a:solidFill>
                <a:latin typeface="Trebuchet MS"/>
                <a:cs typeface="Trebuchet MS"/>
              </a:rPr>
              <a:t>online </a:t>
            </a:r>
            <a:r>
              <a:rPr sz="2400" spc="-35" dirty="0">
                <a:solidFill>
                  <a:srgbClr val="FFFFFF"/>
                </a:solidFill>
                <a:latin typeface="Trebuchet MS"/>
                <a:cs typeface="Trebuchet MS"/>
              </a:rPr>
              <a:t>transactions, </a:t>
            </a:r>
            <a:r>
              <a:rPr sz="2400" spc="25" dirty="0">
                <a:solidFill>
                  <a:srgbClr val="FFFFFF"/>
                </a:solidFill>
                <a:latin typeface="Trebuchet MS"/>
                <a:cs typeface="Trebuchet MS"/>
              </a:rPr>
              <a:t>IndiGo </a:t>
            </a:r>
            <a:r>
              <a:rPr sz="2400" spc="-35" dirty="0">
                <a:solidFill>
                  <a:srgbClr val="FFFFFF"/>
                </a:solidFill>
                <a:latin typeface="Trebuchet MS"/>
                <a:cs typeface="Trebuchet MS"/>
              </a:rPr>
              <a:t>Airlines </a:t>
            </a:r>
            <a:r>
              <a:rPr sz="2400" spc="-80" dirty="0">
                <a:solidFill>
                  <a:srgbClr val="FFFFFF"/>
                </a:solidFill>
                <a:latin typeface="Trebuchet MS"/>
                <a:cs typeface="Trebuchet MS"/>
              </a:rPr>
              <a:t>must </a:t>
            </a:r>
            <a:r>
              <a:rPr sz="2400" spc="-60" dirty="0">
                <a:solidFill>
                  <a:srgbClr val="FFFFFF"/>
                </a:solidFill>
                <a:latin typeface="Trebuchet MS"/>
                <a:cs typeface="Trebuchet MS"/>
              </a:rPr>
              <a:t>strictly </a:t>
            </a:r>
            <a:r>
              <a:rPr sz="2400" spc="-50" dirty="0">
                <a:solidFill>
                  <a:srgbClr val="FFFFFF"/>
                </a:solidFill>
                <a:latin typeface="Trebuchet MS"/>
                <a:cs typeface="Trebuchet MS"/>
              </a:rPr>
              <a:t>comply </a:t>
            </a:r>
            <a:r>
              <a:rPr sz="2400" spc="-65" dirty="0">
                <a:solidFill>
                  <a:srgbClr val="FFFFFF"/>
                </a:solidFill>
                <a:latin typeface="Trebuchet MS"/>
                <a:cs typeface="Trebuchet MS"/>
              </a:rPr>
              <a:t>with </a:t>
            </a:r>
            <a:r>
              <a:rPr sz="2400" spc="-60" dirty="0">
                <a:solidFill>
                  <a:srgbClr val="FFFFFF"/>
                </a:solidFill>
                <a:latin typeface="Trebuchet MS"/>
                <a:cs typeface="Trebuchet MS"/>
              </a:rPr>
              <a:t>the </a:t>
            </a:r>
            <a:r>
              <a:rPr sz="2400" spc="10" dirty="0">
                <a:solidFill>
                  <a:srgbClr val="FFFFFF"/>
                </a:solidFill>
                <a:latin typeface="Trebuchet MS"/>
                <a:cs typeface="Trebuchet MS"/>
              </a:rPr>
              <a:t>data </a:t>
            </a:r>
            <a:r>
              <a:rPr sz="2400" spc="-55" dirty="0">
                <a:solidFill>
                  <a:srgbClr val="FFFFFF"/>
                </a:solidFill>
                <a:latin typeface="Trebuchet MS"/>
                <a:cs typeface="Trebuchet MS"/>
              </a:rPr>
              <a:t>protection </a:t>
            </a:r>
            <a:r>
              <a:rPr sz="2400" spc="-50" dirty="0">
                <a:solidFill>
                  <a:srgbClr val="FFFFFF"/>
                </a:solidFill>
                <a:latin typeface="Trebuchet MS"/>
                <a:cs typeface="Trebuchet MS"/>
              </a:rPr>
              <a:t> </a:t>
            </a:r>
            <a:r>
              <a:rPr sz="2400" spc="-30" dirty="0">
                <a:solidFill>
                  <a:srgbClr val="FFFFFF"/>
                </a:solidFill>
                <a:latin typeface="Trebuchet MS"/>
                <a:cs typeface="Trebuchet MS"/>
              </a:rPr>
              <a:t>regulations</a:t>
            </a:r>
            <a:r>
              <a:rPr sz="2400" spc="-95" dirty="0">
                <a:solidFill>
                  <a:srgbClr val="FFFFFF"/>
                </a:solidFill>
                <a:latin typeface="Trebuchet MS"/>
                <a:cs typeface="Trebuchet MS"/>
              </a:rPr>
              <a:t> </a:t>
            </a:r>
            <a:r>
              <a:rPr sz="2400" spc="-80" dirty="0">
                <a:solidFill>
                  <a:srgbClr val="FFFFFF"/>
                </a:solidFill>
                <a:latin typeface="Trebuchet MS"/>
                <a:cs typeface="Trebuchet MS"/>
              </a:rPr>
              <a:t>to</a:t>
            </a:r>
            <a:r>
              <a:rPr sz="2400" spc="-95" dirty="0">
                <a:solidFill>
                  <a:srgbClr val="FFFFFF"/>
                </a:solidFill>
                <a:latin typeface="Trebuchet MS"/>
                <a:cs typeface="Trebuchet MS"/>
              </a:rPr>
              <a:t> </a:t>
            </a:r>
            <a:r>
              <a:rPr sz="2400" spc="10" dirty="0">
                <a:solidFill>
                  <a:srgbClr val="FFFFFF"/>
                </a:solidFill>
                <a:latin typeface="Trebuchet MS"/>
                <a:cs typeface="Trebuchet MS"/>
              </a:rPr>
              <a:t>avoid</a:t>
            </a:r>
            <a:r>
              <a:rPr sz="2400" spc="-95" dirty="0">
                <a:solidFill>
                  <a:srgbClr val="FFFFFF"/>
                </a:solidFill>
                <a:latin typeface="Trebuchet MS"/>
                <a:cs typeface="Trebuchet MS"/>
              </a:rPr>
              <a:t> </a:t>
            </a:r>
            <a:r>
              <a:rPr sz="2400" spc="-65" dirty="0">
                <a:solidFill>
                  <a:srgbClr val="FFFFFF"/>
                </a:solidFill>
                <a:latin typeface="Trebuchet MS"/>
                <a:cs typeface="Trebuchet MS"/>
              </a:rPr>
              <a:t>lawsuits.</a:t>
            </a:r>
            <a:r>
              <a:rPr sz="2400" spc="-95" dirty="0">
                <a:solidFill>
                  <a:srgbClr val="FFFFFF"/>
                </a:solidFill>
                <a:latin typeface="Trebuchet MS"/>
                <a:cs typeface="Trebuchet MS"/>
              </a:rPr>
              <a:t> </a:t>
            </a:r>
            <a:r>
              <a:rPr sz="2400" spc="-35" dirty="0">
                <a:solidFill>
                  <a:srgbClr val="FFFFFF"/>
                </a:solidFill>
                <a:latin typeface="Trebuchet MS"/>
                <a:cs typeface="Trebuchet MS"/>
              </a:rPr>
              <a:t>While</a:t>
            </a:r>
            <a:r>
              <a:rPr sz="2400" spc="-95" dirty="0">
                <a:solidFill>
                  <a:srgbClr val="FFFFFF"/>
                </a:solidFill>
                <a:latin typeface="Trebuchet MS"/>
                <a:cs typeface="Trebuchet MS"/>
              </a:rPr>
              <a:t> </a:t>
            </a:r>
            <a:r>
              <a:rPr sz="2400" spc="-35" dirty="0">
                <a:solidFill>
                  <a:srgbClr val="FFFFFF"/>
                </a:solidFill>
                <a:latin typeface="Trebuchet MS"/>
                <a:cs typeface="Trebuchet MS"/>
              </a:rPr>
              <a:t>entering</a:t>
            </a:r>
            <a:r>
              <a:rPr sz="2400" spc="-95" dirty="0">
                <a:solidFill>
                  <a:srgbClr val="FFFFFF"/>
                </a:solidFill>
                <a:latin typeface="Trebuchet MS"/>
                <a:cs typeface="Trebuchet MS"/>
              </a:rPr>
              <a:t> </a:t>
            </a:r>
            <a:r>
              <a:rPr sz="2400" spc="-40" dirty="0">
                <a:solidFill>
                  <a:srgbClr val="FFFFFF"/>
                </a:solidFill>
                <a:latin typeface="Trebuchet MS"/>
                <a:cs typeface="Trebuchet MS"/>
              </a:rPr>
              <a:t>different</a:t>
            </a:r>
            <a:r>
              <a:rPr sz="2400" spc="-90" dirty="0">
                <a:solidFill>
                  <a:srgbClr val="FFFFFF"/>
                </a:solidFill>
                <a:latin typeface="Trebuchet MS"/>
                <a:cs typeface="Trebuchet MS"/>
              </a:rPr>
              <a:t> </a:t>
            </a:r>
            <a:r>
              <a:rPr sz="2400" spc="-55" dirty="0">
                <a:solidFill>
                  <a:srgbClr val="FFFFFF"/>
                </a:solidFill>
                <a:latin typeface="Trebuchet MS"/>
                <a:cs typeface="Trebuchet MS"/>
              </a:rPr>
              <a:t>countries,</a:t>
            </a:r>
            <a:r>
              <a:rPr sz="2400" spc="-95" dirty="0">
                <a:solidFill>
                  <a:srgbClr val="FFFFFF"/>
                </a:solidFill>
                <a:latin typeface="Trebuchet MS"/>
                <a:cs typeface="Trebuchet MS"/>
              </a:rPr>
              <a:t> </a:t>
            </a:r>
            <a:r>
              <a:rPr sz="2400" spc="-40" dirty="0">
                <a:solidFill>
                  <a:srgbClr val="FFFFFF"/>
                </a:solidFill>
                <a:latin typeface="Trebuchet MS"/>
                <a:cs typeface="Trebuchet MS"/>
              </a:rPr>
              <a:t>management</a:t>
            </a:r>
            <a:r>
              <a:rPr sz="2400" spc="-95" dirty="0">
                <a:solidFill>
                  <a:srgbClr val="FFFFFF"/>
                </a:solidFill>
                <a:latin typeface="Trebuchet MS"/>
                <a:cs typeface="Trebuchet MS"/>
              </a:rPr>
              <a:t> </a:t>
            </a:r>
            <a:r>
              <a:rPr sz="2400" dirty="0">
                <a:solidFill>
                  <a:srgbClr val="FFFFFF"/>
                </a:solidFill>
                <a:latin typeface="Trebuchet MS"/>
                <a:cs typeface="Trebuchet MS"/>
              </a:rPr>
              <a:t>needs</a:t>
            </a:r>
            <a:r>
              <a:rPr sz="2400" spc="-95" dirty="0">
                <a:solidFill>
                  <a:srgbClr val="FFFFFF"/>
                </a:solidFill>
                <a:latin typeface="Trebuchet MS"/>
                <a:cs typeface="Trebuchet MS"/>
              </a:rPr>
              <a:t> </a:t>
            </a:r>
            <a:r>
              <a:rPr sz="2400" spc="-80" dirty="0">
                <a:solidFill>
                  <a:srgbClr val="FFFFFF"/>
                </a:solidFill>
                <a:latin typeface="Trebuchet MS"/>
                <a:cs typeface="Trebuchet MS"/>
              </a:rPr>
              <a:t>to</a:t>
            </a:r>
            <a:r>
              <a:rPr sz="2400" spc="-95" dirty="0">
                <a:solidFill>
                  <a:srgbClr val="FFFFFF"/>
                </a:solidFill>
                <a:latin typeface="Trebuchet MS"/>
                <a:cs typeface="Trebuchet MS"/>
              </a:rPr>
              <a:t> </a:t>
            </a:r>
            <a:r>
              <a:rPr sz="2400" spc="10" dirty="0">
                <a:solidFill>
                  <a:srgbClr val="FFFFFF"/>
                </a:solidFill>
                <a:latin typeface="Trebuchet MS"/>
                <a:cs typeface="Trebuchet MS"/>
              </a:rPr>
              <a:t>study</a:t>
            </a:r>
            <a:r>
              <a:rPr sz="2400" spc="-95" dirty="0">
                <a:solidFill>
                  <a:srgbClr val="FFFFFF"/>
                </a:solidFill>
                <a:latin typeface="Trebuchet MS"/>
                <a:cs typeface="Trebuchet MS"/>
              </a:rPr>
              <a:t> </a:t>
            </a:r>
            <a:r>
              <a:rPr sz="2400" spc="-60" dirty="0">
                <a:solidFill>
                  <a:srgbClr val="FFFFFF"/>
                </a:solidFill>
                <a:latin typeface="Trebuchet MS"/>
                <a:cs typeface="Trebuchet MS"/>
              </a:rPr>
              <a:t>the </a:t>
            </a:r>
            <a:r>
              <a:rPr sz="2400" spc="-705" dirty="0">
                <a:solidFill>
                  <a:srgbClr val="FFFFFF"/>
                </a:solidFill>
                <a:latin typeface="Trebuchet MS"/>
                <a:cs typeface="Trebuchet MS"/>
              </a:rPr>
              <a:t> </a:t>
            </a:r>
            <a:r>
              <a:rPr sz="2400" dirty="0">
                <a:solidFill>
                  <a:srgbClr val="FFFFFF"/>
                </a:solidFill>
                <a:latin typeface="Trebuchet MS"/>
                <a:cs typeface="Trebuchet MS"/>
              </a:rPr>
              <a:t>laws </a:t>
            </a:r>
            <a:r>
              <a:rPr sz="2400" spc="-45" dirty="0">
                <a:solidFill>
                  <a:srgbClr val="FFFFFF"/>
                </a:solidFill>
                <a:latin typeface="Trebuchet MS"/>
                <a:cs typeface="Trebuchet MS"/>
              </a:rPr>
              <a:t>related </a:t>
            </a:r>
            <a:r>
              <a:rPr sz="2400" spc="-80" dirty="0">
                <a:solidFill>
                  <a:srgbClr val="FFFFFF"/>
                </a:solidFill>
                <a:latin typeface="Trebuchet MS"/>
                <a:cs typeface="Trebuchet MS"/>
              </a:rPr>
              <a:t>to </a:t>
            </a:r>
            <a:r>
              <a:rPr sz="2400" spc="-35" dirty="0">
                <a:solidFill>
                  <a:srgbClr val="FFFFFF"/>
                </a:solidFill>
                <a:latin typeface="Trebuchet MS"/>
                <a:cs typeface="Trebuchet MS"/>
              </a:rPr>
              <a:t>refund, </a:t>
            </a:r>
            <a:r>
              <a:rPr sz="2400" spc="-50" dirty="0">
                <a:solidFill>
                  <a:srgbClr val="FFFFFF"/>
                </a:solidFill>
                <a:latin typeface="Trebuchet MS"/>
                <a:cs typeface="Trebuchet MS"/>
              </a:rPr>
              <a:t>discount, credit </a:t>
            </a:r>
            <a:r>
              <a:rPr sz="2400" spc="-90" dirty="0">
                <a:solidFill>
                  <a:srgbClr val="FFFFFF"/>
                </a:solidFill>
                <a:latin typeface="Trebuchet MS"/>
                <a:cs typeface="Trebuchet MS"/>
              </a:rPr>
              <a:t>terms, </a:t>
            </a:r>
            <a:r>
              <a:rPr sz="2400" spc="-70" dirty="0">
                <a:solidFill>
                  <a:srgbClr val="FFFFFF"/>
                </a:solidFill>
                <a:latin typeface="Trebuchet MS"/>
                <a:cs typeface="Trebuchet MS"/>
              </a:rPr>
              <a:t>quality, </a:t>
            </a:r>
            <a:r>
              <a:rPr sz="2400" spc="-50" dirty="0">
                <a:solidFill>
                  <a:srgbClr val="FFFFFF"/>
                </a:solidFill>
                <a:latin typeface="Trebuchet MS"/>
                <a:cs typeface="Trebuchet MS"/>
              </a:rPr>
              <a:t>misleading advertisement, </a:t>
            </a:r>
            <a:r>
              <a:rPr sz="2400" spc="25" dirty="0">
                <a:solidFill>
                  <a:srgbClr val="FFFFFF"/>
                </a:solidFill>
                <a:latin typeface="Trebuchet MS"/>
                <a:cs typeface="Trebuchet MS"/>
              </a:rPr>
              <a:t>and </a:t>
            </a:r>
            <a:r>
              <a:rPr sz="2400" spc="-110" dirty="0">
                <a:solidFill>
                  <a:srgbClr val="FFFFFF"/>
                </a:solidFill>
                <a:latin typeface="Trebuchet MS"/>
                <a:cs typeface="Trebuchet MS"/>
              </a:rPr>
              <a:t>maximum </a:t>
            </a:r>
            <a:r>
              <a:rPr sz="2400" spc="-105" dirty="0">
                <a:solidFill>
                  <a:srgbClr val="FFFFFF"/>
                </a:solidFill>
                <a:latin typeface="Trebuchet MS"/>
                <a:cs typeface="Trebuchet MS"/>
              </a:rPr>
              <a:t> </a:t>
            </a:r>
            <a:r>
              <a:rPr sz="2400" spc="-60" dirty="0">
                <a:solidFill>
                  <a:srgbClr val="FFFFFF"/>
                </a:solidFill>
                <a:latin typeface="Trebuchet MS"/>
                <a:cs typeface="Trebuchet MS"/>
              </a:rPr>
              <a:t>pricing.</a:t>
            </a:r>
            <a:endParaRPr sz="2400">
              <a:latin typeface="Trebuchet MS"/>
              <a:cs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4307" y="4399201"/>
            <a:ext cx="8343899" cy="5105399"/>
          </a:xfrm>
          <a:prstGeom prst="rect">
            <a:avLst/>
          </a:prstGeom>
        </p:spPr>
      </p:pic>
      <p:sp>
        <p:nvSpPr>
          <p:cNvPr id="3" name="object 3"/>
          <p:cNvSpPr/>
          <p:nvPr/>
        </p:nvSpPr>
        <p:spPr>
          <a:xfrm>
            <a:off x="359631" y="451321"/>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6"/>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0796487" y="0"/>
            <a:ext cx="6467474" cy="4152899"/>
          </a:xfrm>
          <a:prstGeom prst="rect">
            <a:avLst/>
          </a:prstGeom>
        </p:spPr>
      </p:pic>
      <p:sp>
        <p:nvSpPr>
          <p:cNvPr id="6" name="object 6"/>
          <p:cNvSpPr txBox="1"/>
          <p:nvPr/>
        </p:nvSpPr>
        <p:spPr>
          <a:xfrm>
            <a:off x="6453449" y="6901146"/>
            <a:ext cx="10373360" cy="1918970"/>
          </a:xfrm>
          <a:prstGeom prst="rect">
            <a:avLst/>
          </a:prstGeom>
        </p:spPr>
        <p:txBody>
          <a:bodyPr vert="horz" wrap="square" lIns="0" tIns="12700" rIns="0" bIns="0" rtlCol="0">
            <a:spAutoFit/>
          </a:bodyPr>
          <a:lstStyle/>
          <a:p>
            <a:pPr marL="12700">
              <a:lnSpc>
                <a:spcPct val="100000"/>
              </a:lnSpc>
              <a:spcBef>
                <a:spcPts val="100"/>
              </a:spcBef>
            </a:pPr>
            <a:r>
              <a:rPr sz="3000" b="1" spc="-80" dirty="0">
                <a:solidFill>
                  <a:srgbClr val="FFFFFF"/>
                </a:solidFill>
                <a:latin typeface="Arial"/>
                <a:cs typeface="Arial"/>
              </a:rPr>
              <a:t>Employement</a:t>
            </a:r>
            <a:r>
              <a:rPr sz="3000" b="1" spc="-50" dirty="0">
                <a:solidFill>
                  <a:srgbClr val="FFFFFF"/>
                </a:solidFill>
                <a:latin typeface="Arial"/>
                <a:cs typeface="Arial"/>
              </a:rPr>
              <a:t> </a:t>
            </a:r>
            <a:r>
              <a:rPr sz="3000" b="1" spc="-15" dirty="0">
                <a:solidFill>
                  <a:srgbClr val="FFFFFF"/>
                </a:solidFill>
                <a:latin typeface="Arial"/>
                <a:cs typeface="Arial"/>
              </a:rPr>
              <a:t>laws</a:t>
            </a:r>
            <a:endParaRPr sz="3000">
              <a:latin typeface="Arial"/>
              <a:cs typeface="Arial"/>
            </a:endParaRPr>
          </a:p>
          <a:p>
            <a:pPr marL="12700" marR="5080" indent="79375">
              <a:lnSpc>
                <a:spcPct val="114599"/>
              </a:lnSpc>
              <a:spcBef>
                <a:spcPts val="1405"/>
              </a:spcBef>
              <a:tabLst>
                <a:tab pos="9807575" algn="l"/>
              </a:tabLst>
            </a:pPr>
            <a:r>
              <a:rPr sz="2400" spc="-15" dirty="0">
                <a:solidFill>
                  <a:srgbClr val="FFFFFF"/>
                </a:solidFill>
                <a:latin typeface="Trebuchet MS"/>
                <a:cs typeface="Trebuchet MS"/>
              </a:rPr>
              <a:t>Effective</a:t>
            </a:r>
            <a:r>
              <a:rPr sz="2400" spc="-90" dirty="0">
                <a:solidFill>
                  <a:srgbClr val="FFFFFF"/>
                </a:solidFill>
                <a:latin typeface="Trebuchet MS"/>
                <a:cs typeface="Trebuchet MS"/>
              </a:rPr>
              <a:t> </a:t>
            </a:r>
            <a:r>
              <a:rPr sz="2400" spc="-55" dirty="0">
                <a:solidFill>
                  <a:srgbClr val="FFFFFF"/>
                </a:solidFill>
                <a:latin typeface="Trebuchet MS"/>
                <a:cs typeface="Trebuchet MS"/>
              </a:rPr>
              <a:t>compliance</a:t>
            </a:r>
            <a:r>
              <a:rPr sz="2400" spc="-90" dirty="0">
                <a:solidFill>
                  <a:srgbClr val="FFFFFF"/>
                </a:solidFill>
                <a:latin typeface="Trebuchet MS"/>
                <a:cs typeface="Trebuchet MS"/>
              </a:rPr>
              <a:t> </a:t>
            </a:r>
            <a:r>
              <a:rPr sz="2400" spc="-65" dirty="0">
                <a:solidFill>
                  <a:srgbClr val="FFFFFF"/>
                </a:solidFill>
                <a:latin typeface="Trebuchet MS"/>
                <a:cs typeface="Trebuchet MS"/>
              </a:rPr>
              <a:t>with</a:t>
            </a:r>
            <a:r>
              <a:rPr sz="2400" spc="-85" dirty="0">
                <a:solidFill>
                  <a:srgbClr val="FFFFFF"/>
                </a:solidFill>
                <a:latin typeface="Trebuchet MS"/>
                <a:cs typeface="Trebuchet MS"/>
              </a:rPr>
              <a:t> </a:t>
            </a:r>
            <a:r>
              <a:rPr sz="2400" spc="-60" dirty="0">
                <a:solidFill>
                  <a:srgbClr val="FFFFFF"/>
                </a:solidFill>
                <a:latin typeface="Trebuchet MS"/>
                <a:cs typeface="Trebuchet MS"/>
              </a:rPr>
              <a:t>the</a:t>
            </a:r>
            <a:r>
              <a:rPr sz="2400" spc="-90" dirty="0">
                <a:solidFill>
                  <a:srgbClr val="FFFFFF"/>
                </a:solidFill>
                <a:latin typeface="Trebuchet MS"/>
                <a:cs typeface="Trebuchet MS"/>
              </a:rPr>
              <a:t> </a:t>
            </a:r>
            <a:r>
              <a:rPr sz="2400" spc="-80" dirty="0">
                <a:solidFill>
                  <a:srgbClr val="FFFFFF"/>
                </a:solidFill>
                <a:latin typeface="Trebuchet MS"/>
                <a:cs typeface="Trebuchet MS"/>
              </a:rPr>
              <a:t>employment</a:t>
            </a:r>
            <a:r>
              <a:rPr sz="2400" spc="-85" dirty="0">
                <a:solidFill>
                  <a:srgbClr val="FFFFFF"/>
                </a:solidFill>
                <a:latin typeface="Trebuchet MS"/>
                <a:cs typeface="Trebuchet MS"/>
              </a:rPr>
              <a:t> </a:t>
            </a:r>
            <a:r>
              <a:rPr sz="2400" dirty="0">
                <a:solidFill>
                  <a:srgbClr val="FFFFFF"/>
                </a:solidFill>
                <a:latin typeface="Trebuchet MS"/>
                <a:cs typeface="Trebuchet MS"/>
              </a:rPr>
              <a:t>laws</a:t>
            </a:r>
            <a:r>
              <a:rPr sz="2400" spc="-90" dirty="0">
                <a:solidFill>
                  <a:srgbClr val="FFFFFF"/>
                </a:solidFill>
                <a:latin typeface="Trebuchet MS"/>
                <a:cs typeface="Trebuchet MS"/>
              </a:rPr>
              <a:t> </a:t>
            </a:r>
            <a:r>
              <a:rPr sz="2400" spc="20" dirty="0">
                <a:solidFill>
                  <a:srgbClr val="FFFFFF"/>
                </a:solidFill>
                <a:latin typeface="Trebuchet MS"/>
                <a:cs typeface="Trebuchet MS"/>
              </a:rPr>
              <a:t>can</a:t>
            </a:r>
            <a:r>
              <a:rPr sz="2400" spc="-85" dirty="0">
                <a:solidFill>
                  <a:srgbClr val="FFFFFF"/>
                </a:solidFill>
                <a:latin typeface="Trebuchet MS"/>
                <a:cs typeface="Trebuchet MS"/>
              </a:rPr>
              <a:t> </a:t>
            </a:r>
            <a:r>
              <a:rPr sz="2400" spc="-60" dirty="0">
                <a:solidFill>
                  <a:srgbClr val="FFFFFF"/>
                </a:solidFill>
                <a:latin typeface="Trebuchet MS"/>
                <a:cs typeface="Trebuchet MS"/>
              </a:rPr>
              <a:t>help</a:t>
            </a:r>
            <a:r>
              <a:rPr sz="2400" spc="-90" dirty="0">
                <a:solidFill>
                  <a:srgbClr val="FFFFFF"/>
                </a:solidFill>
                <a:latin typeface="Trebuchet MS"/>
                <a:cs typeface="Trebuchet MS"/>
              </a:rPr>
              <a:t> </a:t>
            </a:r>
            <a:r>
              <a:rPr sz="2400" spc="25" dirty="0">
                <a:solidFill>
                  <a:srgbClr val="FFFFFF"/>
                </a:solidFill>
                <a:latin typeface="Trebuchet MS"/>
                <a:cs typeface="Trebuchet MS"/>
              </a:rPr>
              <a:t>IndiGo</a:t>
            </a:r>
            <a:r>
              <a:rPr sz="2400" spc="-85" dirty="0">
                <a:solidFill>
                  <a:srgbClr val="FFFFFF"/>
                </a:solidFill>
                <a:latin typeface="Trebuchet MS"/>
                <a:cs typeface="Trebuchet MS"/>
              </a:rPr>
              <a:t> </a:t>
            </a:r>
            <a:r>
              <a:rPr sz="2400" spc="-35" dirty="0">
                <a:solidFill>
                  <a:srgbClr val="FFFFFF"/>
                </a:solidFill>
                <a:latin typeface="Trebuchet MS"/>
                <a:cs typeface="Trebuchet MS"/>
              </a:rPr>
              <a:t>Airlines	</a:t>
            </a:r>
            <a:r>
              <a:rPr sz="2400" spc="-110" dirty="0">
                <a:solidFill>
                  <a:srgbClr val="FFFFFF"/>
                </a:solidFill>
                <a:latin typeface="Trebuchet MS"/>
                <a:cs typeface="Trebuchet MS"/>
              </a:rPr>
              <a:t>in </a:t>
            </a:r>
            <a:r>
              <a:rPr sz="2400" spc="-105" dirty="0">
                <a:solidFill>
                  <a:srgbClr val="FFFFFF"/>
                </a:solidFill>
                <a:latin typeface="Trebuchet MS"/>
                <a:cs typeface="Trebuchet MS"/>
              </a:rPr>
              <a:t> </a:t>
            </a:r>
            <a:r>
              <a:rPr sz="2400" spc="-15" dirty="0">
                <a:solidFill>
                  <a:srgbClr val="FFFFFF"/>
                </a:solidFill>
                <a:latin typeface="Trebuchet MS"/>
                <a:cs typeface="Trebuchet MS"/>
              </a:rPr>
              <a:t>strengthening</a:t>
            </a:r>
            <a:r>
              <a:rPr sz="2400" spc="-95" dirty="0">
                <a:solidFill>
                  <a:srgbClr val="FFFFFF"/>
                </a:solidFill>
                <a:latin typeface="Trebuchet MS"/>
                <a:cs typeface="Trebuchet MS"/>
              </a:rPr>
              <a:t> </a:t>
            </a:r>
            <a:r>
              <a:rPr sz="2400" spc="-85" dirty="0">
                <a:solidFill>
                  <a:srgbClr val="FFFFFF"/>
                </a:solidFill>
                <a:latin typeface="Trebuchet MS"/>
                <a:cs typeface="Trebuchet MS"/>
              </a:rPr>
              <a:t>its</a:t>
            </a:r>
            <a:r>
              <a:rPr sz="2400" spc="-90" dirty="0">
                <a:solidFill>
                  <a:srgbClr val="FFFFFF"/>
                </a:solidFill>
                <a:latin typeface="Trebuchet MS"/>
                <a:cs typeface="Trebuchet MS"/>
              </a:rPr>
              <a:t> </a:t>
            </a:r>
            <a:r>
              <a:rPr sz="2400" spc="-55" dirty="0">
                <a:solidFill>
                  <a:srgbClr val="FFFFFF"/>
                </a:solidFill>
                <a:latin typeface="Trebuchet MS"/>
                <a:cs typeface="Trebuchet MS"/>
              </a:rPr>
              <a:t>employer</a:t>
            </a:r>
            <a:r>
              <a:rPr sz="2400" spc="-95" dirty="0">
                <a:solidFill>
                  <a:srgbClr val="FFFFFF"/>
                </a:solidFill>
                <a:latin typeface="Trebuchet MS"/>
                <a:cs typeface="Trebuchet MS"/>
              </a:rPr>
              <a:t> </a:t>
            </a:r>
            <a:r>
              <a:rPr sz="2400" spc="25" dirty="0">
                <a:solidFill>
                  <a:srgbClr val="FFFFFF"/>
                </a:solidFill>
                <a:latin typeface="Trebuchet MS"/>
                <a:cs typeface="Trebuchet MS"/>
              </a:rPr>
              <a:t>brand</a:t>
            </a:r>
            <a:r>
              <a:rPr sz="2400" spc="-90" dirty="0">
                <a:solidFill>
                  <a:srgbClr val="FFFFFF"/>
                </a:solidFill>
                <a:latin typeface="Trebuchet MS"/>
                <a:cs typeface="Trebuchet MS"/>
              </a:rPr>
              <a:t> </a:t>
            </a:r>
            <a:r>
              <a:rPr sz="2400" spc="-60" dirty="0">
                <a:solidFill>
                  <a:srgbClr val="FFFFFF"/>
                </a:solidFill>
                <a:latin typeface="Trebuchet MS"/>
                <a:cs typeface="Trebuchet MS"/>
              </a:rPr>
              <a:t>image,</a:t>
            </a:r>
            <a:r>
              <a:rPr sz="2400" spc="-90" dirty="0">
                <a:solidFill>
                  <a:srgbClr val="FFFFFF"/>
                </a:solidFill>
                <a:latin typeface="Trebuchet MS"/>
                <a:cs typeface="Trebuchet MS"/>
              </a:rPr>
              <a:t> </a:t>
            </a:r>
            <a:r>
              <a:rPr sz="2400" spc="-20" dirty="0">
                <a:solidFill>
                  <a:srgbClr val="FFFFFF"/>
                </a:solidFill>
                <a:latin typeface="Trebuchet MS"/>
                <a:cs typeface="Trebuchet MS"/>
              </a:rPr>
              <a:t>which</a:t>
            </a:r>
            <a:r>
              <a:rPr sz="2400" spc="-95" dirty="0">
                <a:solidFill>
                  <a:srgbClr val="FFFFFF"/>
                </a:solidFill>
                <a:latin typeface="Trebuchet MS"/>
                <a:cs typeface="Trebuchet MS"/>
              </a:rPr>
              <a:t> </a:t>
            </a:r>
            <a:r>
              <a:rPr sz="2400" spc="-60" dirty="0">
                <a:solidFill>
                  <a:srgbClr val="FFFFFF"/>
                </a:solidFill>
                <a:latin typeface="Trebuchet MS"/>
                <a:cs typeface="Trebuchet MS"/>
              </a:rPr>
              <a:t>is</a:t>
            </a:r>
            <a:r>
              <a:rPr sz="2400" spc="-90" dirty="0">
                <a:solidFill>
                  <a:srgbClr val="FFFFFF"/>
                </a:solidFill>
                <a:latin typeface="Trebuchet MS"/>
                <a:cs typeface="Trebuchet MS"/>
              </a:rPr>
              <a:t> </a:t>
            </a:r>
            <a:r>
              <a:rPr sz="2400" spc="-75" dirty="0">
                <a:solidFill>
                  <a:srgbClr val="FFFFFF"/>
                </a:solidFill>
                <a:latin typeface="Trebuchet MS"/>
                <a:cs typeface="Trebuchet MS"/>
              </a:rPr>
              <a:t>important</a:t>
            </a:r>
            <a:r>
              <a:rPr sz="2400" spc="-95" dirty="0">
                <a:solidFill>
                  <a:srgbClr val="FFFFFF"/>
                </a:solidFill>
                <a:latin typeface="Trebuchet MS"/>
                <a:cs typeface="Trebuchet MS"/>
              </a:rPr>
              <a:t> </a:t>
            </a:r>
            <a:r>
              <a:rPr sz="2400" spc="-10" dirty="0">
                <a:solidFill>
                  <a:srgbClr val="FFFFFF"/>
                </a:solidFill>
                <a:latin typeface="Trebuchet MS"/>
                <a:cs typeface="Trebuchet MS"/>
              </a:rPr>
              <a:t>for</a:t>
            </a:r>
            <a:r>
              <a:rPr sz="2400" spc="-90" dirty="0">
                <a:solidFill>
                  <a:srgbClr val="FFFFFF"/>
                </a:solidFill>
                <a:latin typeface="Trebuchet MS"/>
                <a:cs typeface="Trebuchet MS"/>
              </a:rPr>
              <a:t> </a:t>
            </a:r>
            <a:r>
              <a:rPr sz="2400" spc="-30" dirty="0">
                <a:solidFill>
                  <a:srgbClr val="FFFFFF"/>
                </a:solidFill>
                <a:latin typeface="Trebuchet MS"/>
                <a:cs typeface="Trebuchet MS"/>
              </a:rPr>
              <a:t>attracting</a:t>
            </a:r>
            <a:r>
              <a:rPr sz="2400" spc="-90" dirty="0">
                <a:solidFill>
                  <a:srgbClr val="FFFFFF"/>
                </a:solidFill>
                <a:latin typeface="Trebuchet MS"/>
                <a:cs typeface="Trebuchet MS"/>
              </a:rPr>
              <a:t> </a:t>
            </a:r>
            <a:r>
              <a:rPr sz="2400" spc="25" dirty="0">
                <a:solidFill>
                  <a:srgbClr val="FFFFFF"/>
                </a:solidFill>
                <a:latin typeface="Trebuchet MS"/>
                <a:cs typeface="Trebuchet MS"/>
              </a:rPr>
              <a:t>and </a:t>
            </a:r>
            <a:r>
              <a:rPr sz="2400" spc="-710" dirty="0">
                <a:solidFill>
                  <a:srgbClr val="FFFFFF"/>
                </a:solidFill>
                <a:latin typeface="Trebuchet MS"/>
                <a:cs typeface="Trebuchet MS"/>
              </a:rPr>
              <a:t> </a:t>
            </a:r>
            <a:r>
              <a:rPr sz="2400" spc="-40" dirty="0">
                <a:solidFill>
                  <a:srgbClr val="FFFFFF"/>
                </a:solidFill>
                <a:latin typeface="Trebuchet MS"/>
                <a:cs typeface="Trebuchet MS"/>
              </a:rPr>
              <a:t>retaining</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100" dirty="0">
                <a:solidFill>
                  <a:srgbClr val="FFFFFF"/>
                </a:solidFill>
                <a:latin typeface="Trebuchet MS"/>
                <a:cs typeface="Trebuchet MS"/>
              </a:rPr>
              <a:t> </a:t>
            </a:r>
            <a:r>
              <a:rPr sz="2400" spc="-45" dirty="0">
                <a:solidFill>
                  <a:srgbClr val="FFFFFF"/>
                </a:solidFill>
                <a:latin typeface="Trebuchet MS"/>
                <a:cs typeface="Trebuchet MS"/>
              </a:rPr>
              <a:t>top</a:t>
            </a:r>
            <a:r>
              <a:rPr sz="2400" spc="-100" dirty="0">
                <a:solidFill>
                  <a:srgbClr val="FFFFFF"/>
                </a:solidFill>
                <a:latin typeface="Trebuchet MS"/>
                <a:cs typeface="Trebuchet MS"/>
              </a:rPr>
              <a:t> </a:t>
            </a:r>
            <a:r>
              <a:rPr sz="2400" spc="-80" dirty="0">
                <a:solidFill>
                  <a:srgbClr val="FFFFFF"/>
                </a:solidFill>
                <a:latin typeface="Trebuchet MS"/>
                <a:cs typeface="Trebuchet MS"/>
              </a:rPr>
              <a:t>talent</a:t>
            </a:r>
            <a:r>
              <a:rPr sz="2400" spc="-100" dirty="0">
                <a:solidFill>
                  <a:srgbClr val="FFFFFF"/>
                </a:solidFill>
                <a:latin typeface="Trebuchet MS"/>
                <a:cs typeface="Trebuchet MS"/>
              </a:rPr>
              <a:t> </a:t>
            </a:r>
            <a:r>
              <a:rPr sz="2400" spc="-65" dirty="0">
                <a:solidFill>
                  <a:srgbClr val="FFFFFF"/>
                </a:solidFill>
                <a:latin typeface="Trebuchet MS"/>
                <a:cs typeface="Trebuchet MS"/>
              </a:rPr>
              <a:t>from</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100" dirty="0">
                <a:solidFill>
                  <a:srgbClr val="FFFFFF"/>
                </a:solidFill>
                <a:latin typeface="Trebuchet MS"/>
                <a:cs typeface="Trebuchet MS"/>
              </a:rPr>
              <a:t> </a:t>
            </a:r>
            <a:r>
              <a:rPr sz="2400" spc="-60" dirty="0">
                <a:solidFill>
                  <a:srgbClr val="FFFFFF"/>
                </a:solidFill>
                <a:latin typeface="Trebuchet MS"/>
                <a:cs typeface="Trebuchet MS"/>
              </a:rPr>
              <a:t>market</a:t>
            </a:r>
            <a:r>
              <a:rPr sz="2400" spc="-95" dirty="0">
                <a:solidFill>
                  <a:srgbClr val="FFFFFF"/>
                </a:solidFill>
                <a:latin typeface="Trebuchet MS"/>
                <a:cs typeface="Trebuchet MS"/>
              </a:rPr>
              <a:t> </a:t>
            </a:r>
            <a:r>
              <a:rPr sz="2400" spc="-75" dirty="0">
                <a:solidFill>
                  <a:srgbClr val="FFFFFF"/>
                </a:solidFill>
                <a:latin typeface="Trebuchet MS"/>
                <a:cs typeface="Trebuchet MS"/>
              </a:rPr>
              <a:t>amid</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100" dirty="0">
                <a:solidFill>
                  <a:srgbClr val="FFFFFF"/>
                </a:solidFill>
                <a:latin typeface="Trebuchet MS"/>
                <a:cs typeface="Trebuchet MS"/>
              </a:rPr>
              <a:t> </a:t>
            </a:r>
            <a:r>
              <a:rPr sz="2400" spc="20" dirty="0">
                <a:solidFill>
                  <a:srgbClr val="FFFFFF"/>
                </a:solidFill>
                <a:latin typeface="Trebuchet MS"/>
                <a:cs typeface="Trebuchet MS"/>
              </a:rPr>
              <a:t>ongoing</a:t>
            </a:r>
            <a:r>
              <a:rPr sz="2400" spc="-100" dirty="0">
                <a:solidFill>
                  <a:srgbClr val="FFFFFF"/>
                </a:solidFill>
                <a:latin typeface="Trebuchet MS"/>
                <a:cs typeface="Trebuchet MS"/>
              </a:rPr>
              <a:t> </a:t>
            </a:r>
            <a:r>
              <a:rPr sz="2400" spc="35" dirty="0">
                <a:solidFill>
                  <a:srgbClr val="FFFFFF"/>
                </a:solidFill>
                <a:latin typeface="Trebuchet MS"/>
                <a:cs typeface="Trebuchet MS"/>
              </a:rPr>
              <a:t>war</a:t>
            </a:r>
            <a:r>
              <a:rPr sz="2400" spc="-100" dirty="0">
                <a:solidFill>
                  <a:srgbClr val="FFFFFF"/>
                </a:solidFill>
                <a:latin typeface="Trebuchet MS"/>
                <a:cs typeface="Trebuchet MS"/>
              </a:rPr>
              <a:t> </a:t>
            </a:r>
            <a:r>
              <a:rPr sz="2400" spc="-10" dirty="0">
                <a:solidFill>
                  <a:srgbClr val="FFFFFF"/>
                </a:solidFill>
                <a:latin typeface="Trebuchet MS"/>
                <a:cs typeface="Trebuchet MS"/>
              </a:rPr>
              <a:t>for</a:t>
            </a:r>
            <a:r>
              <a:rPr sz="2400" spc="-100" dirty="0">
                <a:solidFill>
                  <a:srgbClr val="FFFFFF"/>
                </a:solidFill>
                <a:latin typeface="Trebuchet MS"/>
                <a:cs typeface="Trebuchet MS"/>
              </a:rPr>
              <a:t> </a:t>
            </a:r>
            <a:r>
              <a:rPr sz="2400" spc="-110" dirty="0">
                <a:solidFill>
                  <a:srgbClr val="FFFFFF"/>
                </a:solidFill>
                <a:latin typeface="Trebuchet MS"/>
                <a:cs typeface="Trebuchet MS"/>
              </a:rPr>
              <a:t>talent.</a:t>
            </a:r>
            <a:endParaRPr sz="2400">
              <a:latin typeface="Trebuchet MS"/>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3"/>
            <a:ext cx="10236835" cy="10287000"/>
            <a:chOff x="1028700" y="3"/>
            <a:chExt cx="10236835" cy="10287000"/>
          </a:xfrm>
        </p:grpSpPr>
        <p:pic>
          <p:nvPicPr>
            <p:cNvPr id="3" name="object 3"/>
            <p:cNvPicPr/>
            <p:nvPr/>
          </p:nvPicPr>
          <p:blipFill>
            <a:blip r:embed="rId2" cstate="print"/>
            <a:stretch>
              <a:fillRect/>
            </a:stretch>
          </p:blipFill>
          <p:spPr>
            <a:xfrm>
              <a:off x="1028700" y="3"/>
              <a:ext cx="8115299" cy="10286996"/>
            </a:xfrm>
            <a:prstGeom prst="rect">
              <a:avLst/>
            </a:prstGeom>
          </p:spPr>
        </p:pic>
        <p:pic>
          <p:nvPicPr>
            <p:cNvPr id="4" name="object 4"/>
            <p:cNvPicPr/>
            <p:nvPr/>
          </p:nvPicPr>
          <p:blipFill>
            <a:blip r:embed="rId3" cstate="print"/>
            <a:stretch>
              <a:fillRect/>
            </a:stretch>
          </p:blipFill>
          <p:spPr>
            <a:xfrm>
              <a:off x="7788772" y="7065246"/>
              <a:ext cx="3476624" cy="2400299"/>
            </a:xfrm>
            <a:prstGeom prst="rect">
              <a:avLst/>
            </a:prstGeom>
          </p:spPr>
        </p:pic>
      </p:grpSp>
      <p:sp>
        <p:nvSpPr>
          <p:cNvPr id="5" name="object 5"/>
          <p:cNvSpPr/>
          <p:nvPr/>
        </p:nvSpPr>
        <p:spPr>
          <a:xfrm>
            <a:off x="359631" y="451324"/>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6" name="object 6"/>
          <p:cNvSpPr/>
          <p:nvPr/>
        </p:nvSpPr>
        <p:spPr>
          <a:xfrm>
            <a:off x="359631" y="556099"/>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7" name="object 7"/>
          <p:cNvSpPr txBox="1">
            <a:spLocks noGrp="1"/>
          </p:cNvSpPr>
          <p:nvPr>
            <p:ph type="title"/>
          </p:nvPr>
        </p:nvSpPr>
        <p:spPr>
          <a:xfrm>
            <a:off x="6657971" y="473265"/>
            <a:ext cx="10039350" cy="1000760"/>
          </a:xfrm>
          <a:prstGeom prst="rect">
            <a:avLst/>
          </a:prstGeom>
        </p:spPr>
        <p:txBody>
          <a:bodyPr vert="horz" wrap="square" lIns="0" tIns="12700" rIns="0" bIns="0" rtlCol="0">
            <a:spAutoFit/>
          </a:bodyPr>
          <a:lstStyle/>
          <a:p>
            <a:pPr marL="12700">
              <a:lnSpc>
                <a:spcPct val="100000"/>
              </a:lnSpc>
              <a:spcBef>
                <a:spcPts val="100"/>
              </a:spcBef>
            </a:pPr>
            <a:r>
              <a:rPr spc="-75" dirty="0"/>
              <a:t>Micro</a:t>
            </a:r>
            <a:r>
              <a:rPr spc="-60" dirty="0"/>
              <a:t> </a:t>
            </a:r>
            <a:r>
              <a:rPr spc="-95" dirty="0"/>
              <a:t>environment</a:t>
            </a:r>
            <a:r>
              <a:rPr spc="-55" dirty="0"/>
              <a:t> </a:t>
            </a:r>
            <a:r>
              <a:rPr spc="-25" dirty="0"/>
              <a:t>factors</a:t>
            </a:r>
          </a:p>
        </p:txBody>
      </p:sp>
      <p:sp>
        <p:nvSpPr>
          <p:cNvPr id="8" name="object 8"/>
          <p:cNvSpPr txBox="1"/>
          <p:nvPr/>
        </p:nvSpPr>
        <p:spPr>
          <a:xfrm>
            <a:off x="10845220" y="1835664"/>
            <a:ext cx="7145020" cy="452120"/>
          </a:xfrm>
          <a:prstGeom prst="rect">
            <a:avLst/>
          </a:prstGeom>
        </p:spPr>
        <p:txBody>
          <a:bodyPr vert="horz" wrap="square" lIns="0" tIns="12700" rIns="0" bIns="0" rtlCol="0">
            <a:spAutoFit/>
          </a:bodyPr>
          <a:lstStyle/>
          <a:p>
            <a:pPr marL="12700">
              <a:lnSpc>
                <a:spcPct val="100000"/>
              </a:lnSpc>
              <a:spcBef>
                <a:spcPts val="100"/>
              </a:spcBef>
            </a:pPr>
            <a:r>
              <a:rPr sz="2800" spc="-65" dirty="0">
                <a:solidFill>
                  <a:srgbClr val="FFFFFF"/>
                </a:solidFill>
                <a:latin typeface="Trebuchet MS"/>
                <a:cs typeface="Trebuchet MS"/>
              </a:rPr>
              <a:t>that</a:t>
            </a:r>
            <a:r>
              <a:rPr sz="2800" spc="-114" dirty="0">
                <a:solidFill>
                  <a:srgbClr val="FFFFFF"/>
                </a:solidFill>
                <a:latin typeface="Trebuchet MS"/>
                <a:cs typeface="Trebuchet MS"/>
              </a:rPr>
              <a:t> </a:t>
            </a:r>
            <a:r>
              <a:rPr sz="2800" spc="-65" dirty="0">
                <a:solidFill>
                  <a:srgbClr val="FFFFFF"/>
                </a:solidFill>
                <a:latin typeface="Trebuchet MS"/>
                <a:cs typeface="Trebuchet MS"/>
              </a:rPr>
              <a:t>imapact</a:t>
            </a:r>
            <a:r>
              <a:rPr sz="2800" spc="-114" dirty="0">
                <a:solidFill>
                  <a:srgbClr val="FFFFFF"/>
                </a:solidFill>
                <a:latin typeface="Trebuchet MS"/>
                <a:cs typeface="Trebuchet MS"/>
              </a:rPr>
              <a:t> </a:t>
            </a:r>
            <a:r>
              <a:rPr sz="2800" spc="-75" dirty="0">
                <a:solidFill>
                  <a:srgbClr val="FFFFFF"/>
                </a:solidFill>
                <a:latin typeface="Trebuchet MS"/>
                <a:cs typeface="Trebuchet MS"/>
              </a:rPr>
              <a:t>the</a:t>
            </a:r>
            <a:r>
              <a:rPr sz="2800" spc="-110" dirty="0">
                <a:solidFill>
                  <a:srgbClr val="FFFFFF"/>
                </a:solidFill>
                <a:latin typeface="Trebuchet MS"/>
                <a:cs typeface="Trebuchet MS"/>
              </a:rPr>
              <a:t> </a:t>
            </a:r>
            <a:r>
              <a:rPr sz="2800" spc="-50" dirty="0">
                <a:solidFill>
                  <a:srgbClr val="FFFFFF"/>
                </a:solidFill>
                <a:latin typeface="Trebuchet MS"/>
                <a:cs typeface="Trebuchet MS"/>
              </a:rPr>
              <a:t>overall</a:t>
            </a:r>
            <a:r>
              <a:rPr sz="2800" spc="-114" dirty="0">
                <a:solidFill>
                  <a:srgbClr val="FFFFFF"/>
                </a:solidFill>
                <a:latin typeface="Trebuchet MS"/>
                <a:cs typeface="Trebuchet MS"/>
              </a:rPr>
              <a:t> </a:t>
            </a:r>
            <a:r>
              <a:rPr sz="2800" spc="-10" dirty="0">
                <a:solidFill>
                  <a:srgbClr val="FFFFFF"/>
                </a:solidFill>
                <a:latin typeface="Trebuchet MS"/>
                <a:cs typeface="Trebuchet MS"/>
              </a:rPr>
              <a:t>business</a:t>
            </a:r>
            <a:r>
              <a:rPr sz="2800" spc="-114" dirty="0">
                <a:solidFill>
                  <a:srgbClr val="FFFFFF"/>
                </a:solidFill>
                <a:latin typeface="Trebuchet MS"/>
                <a:cs typeface="Trebuchet MS"/>
              </a:rPr>
              <a:t> </a:t>
            </a:r>
            <a:r>
              <a:rPr sz="2800" spc="-70" dirty="0">
                <a:solidFill>
                  <a:srgbClr val="FFFFFF"/>
                </a:solidFill>
                <a:latin typeface="Trebuchet MS"/>
                <a:cs typeface="Trebuchet MS"/>
              </a:rPr>
              <a:t>environment</a:t>
            </a:r>
            <a:endParaRPr sz="2800">
              <a:latin typeface="Trebuchet MS"/>
              <a:cs typeface="Trebuchet MS"/>
            </a:endParaRPr>
          </a:p>
        </p:txBody>
      </p:sp>
      <p:sp>
        <p:nvSpPr>
          <p:cNvPr id="9" name="object 9"/>
          <p:cNvSpPr txBox="1"/>
          <p:nvPr/>
        </p:nvSpPr>
        <p:spPr>
          <a:xfrm>
            <a:off x="12478592" y="3821404"/>
            <a:ext cx="4793615" cy="4150995"/>
          </a:xfrm>
          <a:prstGeom prst="rect">
            <a:avLst/>
          </a:prstGeom>
        </p:spPr>
        <p:txBody>
          <a:bodyPr vert="horz" wrap="square" lIns="0" tIns="269240" rIns="0" bIns="0" rtlCol="0">
            <a:spAutoFit/>
          </a:bodyPr>
          <a:lstStyle/>
          <a:p>
            <a:pPr marL="12700">
              <a:lnSpc>
                <a:spcPct val="100000"/>
              </a:lnSpc>
              <a:spcBef>
                <a:spcPts val="2120"/>
              </a:spcBef>
            </a:pPr>
            <a:r>
              <a:rPr sz="5200" b="1" spc="45" dirty="0">
                <a:solidFill>
                  <a:srgbClr val="FFFFFF"/>
                </a:solidFill>
                <a:latin typeface="Arial"/>
                <a:cs typeface="Arial"/>
              </a:rPr>
              <a:t>SWOT</a:t>
            </a:r>
            <a:r>
              <a:rPr sz="5200" b="1" spc="-85" dirty="0">
                <a:solidFill>
                  <a:srgbClr val="FFFFFF"/>
                </a:solidFill>
                <a:latin typeface="Arial"/>
                <a:cs typeface="Arial"/>
              </a:rPr>
              <a:t> </a:t>
            </a:r>
            <a:r>
              <a:rPr sz="5200" b="1" spc="-140" dirty="0">
                <a:solidFill>
                  <a:srgbClr val="FFFFFF"/>
                </a:solidFill>
                <a:latin typeface="Arial"/>
                <a:cs typeface="Arial"/>
              </a:rPr>
              <a:t>Analysis</a:t>
            </a:r>
            <a:endParaRPr sz="5200">
              <a:latin typeface="Arial"/>
              <a:cs typeface="Arial"/>
            </a:endParaRPr>
          </a:p>
          <a:p>
            <a:pPr marL="12700" marR="1607185">
              <a:lnSpc>
                <a:spcPct val="116100"/>
              </a:lnSpc>
              <a:spcBef>
                <a:spcPts val="815"/>
              </a:spcBef>
            </a:pPr>
            <a:r>
              <a:rPr sz="4200" spc="15" dirty="0">
                <a:solidFill>
                  <a:srgbClr val="FFFFFF"/>
                </a:solidFill>
                <a:latin typeface="Trebuchet MS"/>
                <a:cs typeface="Trebuchet MS"/>
              </a:rPr>
              <a:t>Strenght </a:t>
            </a:r>
            <a:r>
              <a:rPr sz="4200" spc="20" dirty="0">
                <a:solidFill>
                  <a:srgbClr val="FFFFFF"/>
                </a:solidFill>
                <a:latin typeface="Trebuchet MS"/>
                <a:cs typeface="Trebuchet MS"/>
              </a:rPr>
              <a:t> </a:t>
            </a:r>
            <a:r>
              <a:rPr sz="4200" spc="45" dirty="0">
                <a:solidFill>
                  <a:srgbClr val="FFFFFF"/>
                </a:solidFill>
                <a:latin typeface="Trebuchet MS"/>
                <a:cs typeface="Trebuchet MS"/>
              </a:rPr>
              <a:t>Weekness </a:t>
            </a:r>
            <a:r>
              <a:rPr sz="4200" spc="50" dirty="0">
                <a:solidFill>
                  <a:srgbClr val="FFFFFF"/>
                </a:solidFill>
                <a:latin typeface="Trebuchet MS"/>
                <a:cs typeface="Trebuchet MS"/>
              </a:rPr>
              <a:t> </a:t>
            </a:r>
            <a:r>
              <a:rPr sz="4200" spc="390" dirty="0">
                <a:solidFill>
                  <a:srgbClr val="FFFFFF"/>
                </a:solidFill>
                <a:latin typeface="Trebuchet MS"/>
                <a:cs typeface="Trebuchet MS"/>
              </a:rPr>
              <a:t>O</a:t>
            </a:r>
            <a:r>
              <a:rPr sz="4200" spc="25" dirty="0">
                <a:solidFill>
                  <a:srgbClr val="FFFFFF"/>
                </a:solidFill>
                <a:latin typeface="Trebuchet MS"/>
                <a:cs typeface="Trebuchet MS"/>
              </a:rPr>
              <a:t>pp</a:t>
            </a:r>
            <a:r>
              <a:rPr sz="4200" spc="-40" dirty="0">
                <a:solidFill>
                  <a:srgbClr val="FFFFFF"/>
                </a:solidFill>
                <a:latin typeface="Trebuchet MS"/>
                <a:cs typeface="Trebuchet MS"/>
              </a:rPr>
              <a:t>o</a:t>
            </a:r>
            <a:r>
              <a:rPr sz="4200" spc="-45" dirty="0">
                <a:solidFill>
                  <a:srgbClr val="FFFFFF"/>
                </a:solidFill>
                <a:latin typeface="Trebuchet MS"/>
                <a:cs typeface="Trebuchet MS"/>
              </a:rPr>
              <a:t>r</a:t>
            </a:r>
            <a:r>
              <a:rPr sz="4200" spc="-229" dirty="0">
                <a:solidFill>
                  <a:srgbClr val="FFFFFF"/>
                </a:solidFill>
                <a:latin typeface="Trebuchet MS"/>
                <a:cs typeface="Trebuchet MS"/>
              </a:rPr>
              <a:t>t</a:t>
            </a:r>
            <a:r>
              <a:rPr sz="4200" spc="-50" dirty="0">
                <a:solidFill>
                  <a:srgbClr val="FFFFFF"/>
                </a:solidFill>
                <a:latin typeface="Trebuchet MS"/>
                <a:cs typeface="Trebuchet MS"/>
              </a:rPr>
              <a:t>u</a:t>
            </a:r>
            <a:r>
              <a:rPr sz="4200" spc="-55" dirty="0">
                <a:solidFill>
                  <a:srgbClr val="FFFFFF"/>
                </a:solidFill>
                <a:latin typeface="Trebuchet MS"/>
                <a:cs typeface="Trebuchet MS"/>
              </a:rPr>
              <a:t>n</a:t>
            </a:r>
            <a:r>
              <a:rPr sz="4200" spc="-320" dirty="0">
                <a:solidFill>
                  <a:srgbClr val="FFFFFF"/>
                </a:solidFill>
                <a:latin typeface="Trebuchet MS"/>
                <a:cs typeface="Trebuchet MS"/>
              </a:rPr>
              <a:t>i</a:t>
            </a:r>
            <a:r>
              <a:rPr sz="4200" spc="-229" dirty="0">
                <a:solidFill>
                  <a:srgbClr val="FFFFFF"/>
                </a:solidFill>
                <a:latin typeface="Trebuchet MS"/>
                <a:cs typeface="Trebuchet MS"/>
              </a:rPr>
              <a:t>t</a:t>
            </a:r>
            <a:r>
              <a:rPr sz="4200" spc="-320" dirty="0">
                <a:solidFill>
                  <a:srgbClr val="FFFFFF"/>
                </a:solidFill>
                <a:latin typeface="Trebuchet MS"/>
                <a:cs typeface="Trebuchet MS"/>
              </a:rPr>
              <a:t>i</a:t>
            </a:r>
            <a:r>
              <a:rPr sz="4200" spc="-65" dirty="0">
                <a:solidFill>
                  <a:srgbClr val="FFFFFF"/>
                </a:solidFill>
                <a:latin typeface="Trebuchet MS"/>
                <a:cs typeface="Trebuchet MS"/>
              </a:rPr>
              <a:t>e</a:t>
            </a:r>
            <a:r>
              <a:rPr sz="4200" spc="85" dirty="0">
                <a:solidFill>
                  <a:srgbClr val="FFFFFF"/>
                </a:solidFill>
                <a:latin typeface="Trebuchet MS"/>
                <a:cs typeface="Trebuchet MS"/>
              </a:rPr>
              <a:t>s  </a:t>
            </a:r>
            <a:r>
              <a:rPr sz="4200" spc="-85" dirty="0">
                <a:solidFill>
                  <a:srgbClr val="FFFFFF"/>
                </a:solidFill>
                <a:latin typeface="Trebuchet MS"/>
                <a:cs typeface="Trebuchet MS"/>
              </a:rPr>
              <a:t>Threat</a:t>
            </a:r>
            <a:endParaRPr sz="4200">
              <a:latin typeface="Trebuchet MS"/>
              <a:cs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10792" y="0"/>
            <a:ext cx="8343900" cy="10286999"/>
          </a:xfrm>
          <a:prstGeom prst="rect">
            <a:avLst/>
          </a:prstGeom>
        </p:spPr>
      </p:pic>
      <p:sp>
        <p:nvSpPr>
          <p:cNvPr id="3" name="object 3"/>
          <p:cNvSpPr/>
          <p:nvPr/>
        </p:nvSpPr>
        <p:spPr>
          <a:xfrm>
            <a:off x="359631" y="451320"/>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5"/>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a:spLocks noGrp="1"/>
          </p:cNvSpPr>
          <p:nvPr>
            <p:ph type="title"/>
          </p:nvPr>
        </p:nvSpPr>
        <p:spPr>
          <a:xfrm>
            <a:off x="2563996" y="231806"/>
            <a:ext cx="5093970" cy="1366520"/>
          </a:xfrm>
          <a:prstGeom prst="rect">
            <a:avLst/>
          </a:prstGeom>
        </p:spPr>
        <p:txBody>
          <a:bodyPr vert="horz" wrap="square" lIns="0" tIns="12700" rIns="0" bIns="0" rtlCol="0">
            <a:spAutoFit/>
          </a:bodyPr>
          <a:lstStyle/>
          <a:p>
            <a:pPr marL="12700">
              <a:lnSpc>
                <a:spcPct val="100000"/>
              </a:lnSpc>
              <a:spcBef>
                <a:spcPts val="100"/>
              </a:spcBef>
            </a:pPr>
            <a:r>
              <a:rPr sz="8800" spc="-135" dirty="0"/>
              <a:t>Strenghts</a:t>
            </a:r>
            <a:endParaRPr sz="8800"/>
          </a:p>
        </p:txBody>
      </p:sp>
      <p:sp>
        <p:nvSpPr>
          <p:cNvPr id="6" name="object 6"/>
          <p:cNvSpPr txBox="1"/>
          <p:nvPr/>
        </p:nvSpPr>
        <p:spPr>
          <a:xfrm>
            <a:off x="2801788" y="2396339"/>
            <a:ext cx="13784580" cy="1522730"/>
          </a:xfrm>
          <a:prstGeom prst="rect">
            <a:avLst/>
          </a:prstGeom>
        </p:spPr>
        <p:txBody>
          <a:bodyPr vert="horz" wrap="square" lIns="0" tIns="12700" rIns="0" bIns="0" rtlCol="0">
            <a:spAutoFit/>
          </a:bodyPr>
          <a:lstStyle/>
          <a:p>
            <a:pPr marL="12700">
              <a:lnSpc>
                <a:spcPct val="100000"/>
              </a:lnSpc>
              <a:spcBef>
                <a:spcPts val="100"/>
              </a:spcBef>
            </a:pPr>
            <a:r>
              <a:rPr sz="3000" b="1" spc="-65" dirty="0">
                <a:solidFill>
                  <a:srgbClr val="FFFFFF"/>
                </a:solidFill>
                <a:latin typeface="Arial"/>
                <a:cs typeface="Arial"/>
              </a:rPr>
              <a:t>Positive</a:t>
            </a:r>
            <a:r>
              <a:rPr sz="3000" b="1" spc="-45" dirty="0">
                <a:solidFill>
                  <a:srgbClr val="FFFFFF"/>
                </a:solidFill>
                <a:latin typeface="Arial"/>
                <a:cs typeface="Arial"/>
              </a:rPr>
              <a:t> </a:t>
            </a:r>
            <a:r>
              <a:rPr sz="3000" b="1" spc="-20" dirty="0">
                <a:solidFill>
                  <a:srgbClr val="FFFFFF"/>
                </a:solidFill>
                <a:latin typeface="Arial"/>
                <a:cs typeface="Arial"/>
              </a:rPr>
              <a:t>image</a:t>
            </a:r>
            <a:endParaRPr sz="3000">
              <a:latin typeface="Arial"/>
              <a:cs typeface="Arial"/>
            </a:endParaRPr>
          </a:p>
          <a:p>
            <a:pPr marL="12700" marR="5080">
              <a:lnSpc>
                <a:spcPct val="114599"/>
              </a:lnSpc>
              <a:spcBef>
                <a:spcPts val="1585"/>
              </a:spcBef>
            </a:pPr>
            <a:r>
              <a:rPr sz="2400" spc="25" dirty="0">
                <a:solidFill>
                  <a:srgbClr val="FFFFFF"/>
                </a:solidFill>
                <a:latin typeface="Trebuchet MS"/>
                <a:cs typeface="Trebuchet MS"/>
              </a:rPr>
              <a:t>IndiGo</a:t>
            </a:r>
            <a:r>
              <a:rPr sz="2400" spc="-90" dirty="0">
                <a:solidFill>
                  <a:srgbClr val="FFFFFF"/>
                </a:solidFill>
                <a:latin typeface="Trebuchet MS"/>
                <a:cs typeface="Trebuchet MS"/>
              </a:rPr>
              <a:t> </a:t>
            </a:r>
            <a:r>
              <a:rPr sz="2400" spc="-35" dirty="0">
                <a:solidFill>
                  <a:srgbClr val="FFFFFF"/>
                </a:solidFill>
                <a:latin typeface="Trebuchet MS"/>
                <a:cs typeface="Trebuchet MS"/>
              </a:rPr>
              <a:t>Airlines</a:t>
            </a:r>
            <a:r>
              <a:rPr sz="2400" spc="-85" dirty="0">
                <a:solidFill>
                  <a:srgbClr val="FFFFFF"/>
                </a:solidFill>
                <a:latin typeface="Trebuchet MS"/>
                <a:cs typeface="Trebuchet MS"/>
              </a:rPr>
              <a:t> </a:t>
            </a:r>
            <a:r>
              <a:rPr sz="2400" spc="15" dirty="0">
                <a:solidFill>
                  <a:srgbClr val="FFFFFF"/>
                </a:solidFill>
                <a:latin typeface="Trebuchet MS"/>
                <a:cs typeface="Trebuchet MS"/>
              </a:rPr>
              <a:t>works</a:t>
            </a:r>
            <a:r>
              <a:rPr sz="2400" spc="-85" dirty="0">
                <a:solidFill>
                  <a:srgbClr val="FFFFFF"/>
                </a:solidFill>
                <a:latin typeface="Trebuchet MS"/>
                <a:cs typeface="Trebuchet MS"/>
              </a:rPr>
              <a:t> </a:t>
            </a:r>
            <a:r>
              <a:rPr sz="2400" spc="-30" dirty="0">
                <a:solidFill>
                  <a:srgbClr val="FFFFFF"/>
                </a:solidFill>
                <a:latin typeface="Trebuchet MS"/>
                <a:cs typeface="Trebuchet MS"/>
              </a:rPr>
              <a:t>effectively</a:t>
            </a:r>
            <a:r>
              <a:rPr sz="2400" spc="-85" dirty="0">
                <a:solidFill>
                  <a:srgbClr val="FFFFFF"/>
                </a:solidFill>
                <a:latin typeface="Trebuchet MS"/>
                <a:cs typeface="Trebuchet MS"/>
              </a:rPr>
              <a:t> </a:t>
            </a:r>
            <a:r>
              <a:rPr sz="2400" spc="-5" dirty="0">
                <a:solidFill>
                  <a:srgbClr val="FFFFFF"/>
                </a:solidFill>
                <a:latin typeface="Trebuchet MS"/>
                <a:cs typeface="Trebuchet MS"/>
              </a:rPr>
              <a:t>providing</a:t>
            </a:r>
            <a:r>
              <a:rPr sz="2400" spc="-85" dirty="0">
                <a:solidFill>
                  <a:srgbClr val="FFFFFF"/>
                </a:solidFill>
                <a:latin typeface="Trebuchet MS"/>
                <a:cs typeface="Trebuchet MS"/>
              </a:rPr>
              <a:t> </a:t>
            </a:r>
            <a:r>
              <a:rPr sz="2400" spc="-25" dirty="0">
                <a:solidFill>
                  <a:srgbClr val="FFFFFF"/>
                </a:solidFill>
                <a:latin typeface="Trebuchet MS"/>
                <a:cs typeface="Trebuchet MS"/>
              </a:rPr>
              <a:t>high-quality</a:t>
            </a:r>
            <a:r>
              <a:rPr sz="2400" spc="-85" dirty="0">
                <a:solidFill>
                  <a:srgbClr val="FFFFFF"/>
                </a:solidFill>
                <a:latin typeface="Trebuchet MS"/>
                <a:cs typeface="Trebuchet MS"/>
              </a:rPr>
              <a:t> </a:t>
            </a:r>
            <a:r>
              <a:rPr sz="2400" spc="-10" dirty="0">
                <a:solidFill>
                  <a:srgbClr val="FFFFFF"/>
                </a:solidFill>
                <a:latin typeface="Trebuchet MS"/>
                <a:cs typeface="Trebuchet MS"/>
              </a:rPr>
              <a:t>service</a:t>
            </a:r>
            <a:r>
              <a:rPr sz="2400" spc="-85" dirty="0">
                <a:solidFill>
                  <a:srgbClr val="FFFFFF"/>
                </a:solidFill>
                <a:latin typeface="Trebuchet MS"/>
                <a:cs typeface="Trebuchet MS"/>
              </a:rPr>
              <a:t> </a:t>
            </a:r>
            <a:r>
              <a:rPr sz="2400" spc="-65" dirty="0">
                <a:solidFill>
                  <a:srgbClr val="FFFFFF"/>
                </a:solidFill>
                <a:latin typeface="Trebuchet MS"/>
                <a:cs typeface="Trebuchet MS"/>
              </a:rPr>
              <a:t>with</a:t>
            </a:r>
            <a:r>
              <a:rPr sz="2400" spc="-85" dirty="0">
                <a:solidFill>
                  <a:srgbClr val="FFFFFF"/>
                </a:solidFill>
                <a:latin typeface="Trebuchet MS"/>
                <a:cs typeface="Trebuchet MS"/>
              </a:rPr>
              <a:t> </a:t>
            </a:r>
            <a:r>
              <a:rPr sz="2400" spc="-50" dirty="0">
                <a:solidFill>
                  <a:srgbClr val="FFFFFF"/>
                </a:solidFill>
                <a:latin typeface="Trebuchet MS"/>
                <a:cs typeface="Trebuchet MS"/>
              </a:rPr>
              <a:t>low</a:t>
            </a:r>
            <a:r>
              <a:rPr sz="2400" spc="-85" dirty="0">
                <a:solidFill>
                  <a:srgbClr val="FFFFFF"/>
                </a:solidFill>
                <a:latin typeface="Trebuchet MS"/>
                <a:cs typeface="Trebuchet MS"/>
              </a:rPr>
              <a:t> </a:t>
            </a:r>
            <a:r>
              <a:rPr sz="2400" spc="-40" dirty="0">
                <a:solidFill>
                  <a:srgbClr val="FFFFFF"/>
                </a:solidFill>
                <a:latin typeface="Trebuchet MS"/>
                <a:cs typeface="Trebuchet MS"/>
              </a:rPr>
              <a:t>travelling</a:t>
            </a:r>
            <a:r>
              <a:rPr sz="2400" spc="-85" dirty="0">
                <a:solidFill>
                  <a:srgbClr val="FFFFFF"/>
                </a:solidFill>
                <a:latin typeface="Trebuchet MS"/>
                <a:cs typeface="Trebuchet MS"/>
              </a:rPr>
              <a:t> </a:t>
            </a:r>
            <a:r>
              <a:rPr sz="2400" spc="-55" dirty="0">
                <a:solidFill>
                  <a:srgbClr val="FFFFFF"/>
                </a:solidFill>
                <a:latin typeface="Trebuchet MS"/>
                <a:cs typeface="Trebuchet MS"/>
              </a:rPr>
              <a:t>costs.</a:t>
            </a:r>
            <a:r>
              <a:rPr sz="2400" spc="-85" dirty="0">
                <a:solidFill>
                  <a:srgbClr val="FFFFFF"/>
                </a:solidFill>
                <a:latin typeface="Trebuchet MS"/>
                <a:cs typeface="Trebuchet MS"/>
              </a:rPr>
              <a:t> </a:t>
            </a:r>
            <a:r>
              <a:rPr sz="2400" spc="-40" dirty="0">
                <a:solidFill>
                  <a:srgbClr val="FFFFFF"/>
                </a:solidFill>
                <a:latin typeface="Trebuchet MS"/>
                <a:cs typeface="Trebuchet MS"/>
              </a:rPr>
              <a:t>People</a:t>
            </a:r>
            <a:r>
              <a:rPr sz="2400" spc="-85" dirty="0">
                <a:solidFill>
                  <a:srgbClr val="FFFFFF"/>
                </a:solidFill>
                <a:latin typeface="Trebuchet MS"/>
                <a:cs typeface="Trebuchet MS"/>
              </a:rPr>
              <a:t> </a:t>
            </a:r>
            <a:r>
              <a:rPr sz="2400" dirty="0">
                <a:solidFill>
                  <a:srgbClr val="FFFFFF"/>
                </a:solidFill>
                <a:latin typeface="Trebuchet MS"/>
                <a:cs typeface="Trebuchet MS"/>
              </a:rPr>
              <a:t>choose </a:t>
            </a:r>
            <a:r>
              <a:rPr sz="2400" spc="-705" dirty="0">
                <a:solidFill>
                  <a:srgbClr val="FFFFFF"/>
                </a:solidFill>
                <a:latin typeface="Trebuchet MS"/>
                <a:cs typeface="Trebuchet MS"/>
              </a:rPr>
              <a:t> </a:t>
            </a:r>
            <a:r>
              <a:rPr sz="2400" spc="25" dirty="0">
                <a:solidFill>
                  <a:srgbClr val="FFFFFF"/>
                </a:solidFill>
                <a:latin typeface="Trebuchet MS"/>
                <a:cs typeface="Trebuchet MS"/>
              </a:rPr>
              <a:t>IndiGo</a:t>
            </a:r>
            <a:r>
              <a:rPr sz="2400" spc="-100" dirty="0">
                <a:solidFill>
                  <a:srgbClr val="FFFFFF"/>
                </a:solidFill>
                <a:latin typeface="Trebuchet MS"/>
                <a:cs typeface="Trebuchet MS"/>
              </a:rPr>
              <a:t> </a:t>
            </a:r>
            <a:r>
              <a:rPr sz="2400" spc="-35" dirty="0">
                <a:solidFill>
                  <a:srgbClr val="FFFFFF"/>
                </a:solidFill>
                <a:latin typeface="Trebuchet MS"/>
                <a:cs typeface="Trebuchet MS"/>
              </a:rPr>
              <a:t>Airlines</a:t>
            </a:r>
            <a:r>
              <a:rPr sz="2400" spc="-95" dirty="0">
                <a:solidFill>
                  <a:srgbClr val="FFFFFF"/>
                </a:solidFill>
                <a:latin typeface="Trebuchet MS"/>
                <a:cs typeface="Trebuchet MS"/>
              </a:rPr>
              <a:t> </a:t>
            </a:r>
            <a:r>
              <a:rPr sz="2400" spc="-10" dirty="0">
                <a:solidFill>
                  <a:srgbClr val="FFFFFF"/>
                </a:solidFill>
                <a:latin typeface="Trebuchet MS"/>
                <a:cs typeface="Trebuchet MS"/>
              </a:rPr>
              <a:t>for</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100" dirty="0">
                <a:solidFill>
                  <a:srgbClr val="FFFFFF"/>
                </a:solidFill>
                <a:latin typeface="Trebuchet MS"/>
                <a:cs typeface="Trebuchet MS"/>
              </a:rPr>
              <a:t> </a:t>
            </a:r>
            <a:r>
              <a:rPr sz="2400" spc="-30" dirty="0">
                <a:solidFill>
                  <a:srgbClr val="FFFFFF"/>
                </a:solidFill>
                <a:latin typeface="Trebuchet MS"/>
                <a:cs typeface="Trebuchet MS"/>
              </a:rPr>
              <a:t>service,</a:t>
            </a:r>
            <a:r>
              <a:rPr sz="2400" spc="-95" dirty="0">
                <a:solidFill>
                  <a:srgbClr val="FFFFFF"/>
                </a:solidFill>
                <a:latin typeface="Trebuchet MS"/>
                <a:cs typeface="Trebuchet MS"/>
              </a:rPr>
              <a:t> </a:t>
            </a:r>
            <a:r>
              <a:rPr sz="2400" spc="-15" dirty="0">
                <a:solidFill>
                  <a:srgbClr val="FFFFFF"/>
                </a:solidFill>
                <a:latin typeface="Trebuchet MS"/>
                <a:cs typeface="Trebuchet MS"/>
              </a:rPr>
              <a:t>cost</a:t>
            </a:r>
            <a:r>
              <a:rPr sz="2400" spc="-100" dirty="0">
                <a:solidFill>
                  <a:srgbClr val="FFFFFF"/>
                </a:solidFill>
                <a:latin typeface="Trebuchet MS"/>
                <a:cs typeface="Trebuchet MS"/>
              </a:rPr>
              <a:t> </a:t>
            </a:r>
            <a:r>
              <a:rPr sz="2400" spc="25" dirty="0">
                <a:solidFill>
                  <a:srgbClr val="FFFFFF"/>
                </a:solidFill>
                <a:latin typeface="Trebuchet MS"/>
                <a:cs typeface="Trebuchet MS"/>
              </a:rPr>
              <a:t>and</a:t>
            </a:r>
            <a:r>
              <a:rPr sz="2400" spc="-95" dirty="0">
                <a:solidFill>
                  <a:srgbClr val="FFFFFF"/>
                </a:solidFill>
                <a:latin typeface="Trebuchet MS"/>
                <a:cs typeface="Trebuchet MS"/>
              </a:rPr>
              <a:t> </a:t>
            </a:r>
            <a:r>
              <a:rPr sz="2400" spc="-25" dirty="0">
                <a:solidFill>
                  <a:srgbClr val="FFFFFF"/>
                </a:solidFill>
                <a:latin typeface="Trebuchet MS"/>
                <a:cs typeface="Trebuchet MS"/>
              </a:rPr>
              <a:t>constant</a:t>
            </a:r>
            <a:r>
              <a:rPr sz="2400" spc="-100" dirty="0">
                <a:solidFill>
                  <a:srgbClr val="FFFFFF"/>
                </a:solidFill>
                <a:latin typeface="Trebuchet MS"/>
                <a:cs typeface="Trebuchet MS"/>
              </a:rPr>
              <a:t> </a:t>
            </a:r>
            <a:r>
              <a:rPr sz="2400" dirty="0">
                <a:solidFill>
                  <a:srgbClr val="FFFFFF"/>
                </a:solidFill>
                <a:latin typeface="Trebuchet MS"/>
                <a:cs typeface="Trebuchet MS"/>
              </a:rPr>
              <a:t>offers</a:t>
            </a:r>
            <a:r>
              <a:rPr sz="2400" spc="-95" dirty="0">
                <a:solidFill>
                  <a:srgbClr val="FFFFFF"/>
                </a:solidFill>
                <a:latin typeface="Trebuchet MS"/>
                <a:cs typeface="Trebuchet MS"/>
              </a:rPr>
              <a:t> </a:t>
            </a:r>
            <a:r>
              <a:rPr sz="2400" dirty="0">
                <a:solidFill>
                  <a:srgbClr val="FFFFFF"/>
                </a:solidFill>
                <a:latin typeface="Trebuchet MS"/>
                <a:cs typeface="Trebuchet MS"/>
              </a:rPr>
              <a:t>provided</a:t>
            </a:r>
            <a:r>
              <a:rPr sz="2400" spc="-100" dirty="0">
                <a:solidFill>
                  <a:srgbClr val="FFFFFF"/>
                </a:solidFill>
                <a:latin typeface="Trebuchet MS"/>
                <a:cs typeface="Trebuchet MS"/>
              </a:rPr>
              <a:t> </a:t>
            </a:r>
            <a:r>
              <a:rPr sz="2400" spc="80" dirty="0">
                <a:solidFill>
                  <a:srgbClr val="FFFFFF"/>
                </a:solidFill>
                <a:latin typeface="Trebuchet MS"/>
                <a:cs typeface="Trebuchet MS"/>
              </a:rPr>
              <a:t>by</a:t>
            </a:r>
            <a:r>
              <a:rPr sz="2400" spc="-95" dirty="0">
                <a:solidFill>
                  <a:srgbClr val="FFFFFF"/>
                </a:solidFill>
                <a:latin typeface="Trebuchet MS"/>
                <a:cs typeface="Trebuchet MS"/>
              </a:rPr>
              <a:t> </a:t>
            </a:r>
            <a:r>
              <a:rPr sz="2400" spc="25" dirty="0">
                <a:solidFill>
                  <a:srgbClr val="FFFFFF"/>
                </a:solidFill>
                <a:latin typeface="Trebuchet MS"/>
                <a:cs typeface="Trebuchet MS"/>
              </a:rPr>
              <a:t>IndiGo</a:t>
            </a:r>
            <a:r>
              <a:rPr sz="2400" spc="-100" dirty="0">
                <a:solidFill>
                  <a:srgbClr val="FFFFFF"/>
                </a:solidFill>
                <a:latin typeface="Trebuchet MS"/>
                <a:cs typeface="Trebuchet MS"/>
              </a:rPr>
              <a:t> </a:t>
            </a:r>
            <a:r>
              <a:rPr sz="2400" spc="-65" dirty="0">
                <a:solidFill>
                  <a:srgbClr val="FFFFFF"/>
                </a:solidFill>
                <a:latin typeface="Trebuchet MS"/>
                <a:cs typeface="Trebuchet MS"/>
              </a:rPr>
              <a:t>Airlines.</a:t>
            </a:r>
            <a:endParaRPr sz="2400">
              <a:latin typeface="Trebuchet MS"/>
              <a:cs typeface="Trebuchet MS"/>
            </a:endParaRPr>
          </a:p>
        </p:txBody>
      </p:sp>
      <p:sp>
        <p:nvSpPr>
          <p:cNvPr id="7" name="object 7"/>
          <p:cNvSpPr txBox="1"/>
          <p:nvPr/>
        </p:nvSpPr>
        <p:spPr>
          <a:xfrm>
            <a:off x="2695525" y="4854029"/>
            <a:ext cx="14542769" cy="4605020"/>
          </a:xfrm>
          <a:prstGeom prst="rect">
            <a:avLst/>
          </a:prstGeom>
        </p:spPr>
        <p:txBody>
          <a:bodyPr vert="horz" wrap="square" lIns="0" tIns="12700" rIns="0" bIns="0" rtlCol="0">
            <a:spAutoFit/>
          </a:bodyPr>
          <a:lstStyle/>
          <a:p>
            <a:pPr marL="12700">
              <a:lnSpc>
                <a:spcPct val="100000"/>
              </a:lnSpc>
              <a:spcBef>
                <a:spcPts val="100"/>
              </a:spcBef>
            </a:pPr>
            <a:r>
              <a:rPr sz="3000" b="1" spc="20" dirty="0">
                <a:solidFill>
                  <a:srgbClr val="FFFFFF"/>
                </a:solidFill>
                <a:latin typeface="Arial"/>
                <a:cs typeface="Arial"/>
              </a:rPr>
              <a:t>Corporate</a:t>
            </a:r>
            <a:r>
              <a:rPr sz="3000" b="1" spc="-15" dirty="0">
                <a:solidFill>
                  <a:srgbClr val="FFFFFF"/>
                </a:solidFill>
                <a:latin typeface="Arial"/>
                <a:cs typeface="Arial"/>
              </a:rPr>
              <a:t> </a:t>
            </a:r>
            <a:r>
              <a:rPr sz="3000" b="1" spc="-110" dirty="0">
                <a:solidFill>
                  <a:srgbClr val="FFFFFF"/>
                </a:solidFill>
                <a:latin typeface="Arial"/>
                <a:cs typeface="Arial"/>
              </a:rPr>
              <a:t>social</a:t>
            </a:r>
            <a:r>
              <a:rPr sz="3000" b="1" spc="-10" dirty="0">
                <a:solidFill>
                  <a:srgbClr val="FFFFFF"/>
                </a:solidFill>
                <a:latin typeface="Arial"/>
                <a:cs typeface="Arial"/>
              </a:rPr>
              <a:t> </a:t>
            </a:r>
            <a:r>
              <a:rPr sz="3000" b="1" spc="-80" dirty="0">
                <a:solidFill>
                  <a:srgbClr val="FFFFFF"/>
                </a:solidFill>
                <a:latin typeface="Arial"/>
                <a:cs typeface="Arial"/>
              </a:rPr>
              <a:t>responsibility</a:t>
            </a:r>
            <a:endParaRPr sz="3000">
              <a:latin typeface="Arial"/>
              <a:cs typeface="Arial"/>
            </a:endParaRPr>
          </a:p>
          <a:p>
            <a:pPr marL="118745" marR="6985">
              <a:lnSpc>
                <a:spcPct val="114599"/>
              </a:lnSpc>
              <a:spcBef>
                <a:spcPts val="1590"/>
              </a:spcBef>
            </a:pPr>
            <a:r>
              <a:rPr sz="2400" spc="25" dirty="0">
                <a:solidFill>
                  <a:srgbClr val="FFFFFF"/>
                </a:solidFill>
                <a:latin typeface="Trebuchet MS"/>
                <a:cs typeface="Trebuchet MS"/>
              </a:rPr>
              <a:t>IndiGo </a:t>
            </a:r>
            <a:r>
              <a:rPr sz="2400" spc="-35" dirty="0">
                <a:solidFill>
                  <a:srgbClr val="FFFFFF"/>
                </a:solidFill>
                <a:latin typeface="Trebuchet MS"/>
                <a:cs typeface="Trebuchet MS"/>
              </a:rPr>
              <a:t>Airlines </a:t>
            </a:r>
            <a:r>
              <a:rPr sz="2400" spc="-65" dirty="0">
                <a:solidFill>
                  <a:srgbClr val="FFFFFF"/>
                </a:solidFill>
                <a:latin typeface="Trebuchet MS"/>
                <a:cs typeface="Trebuchet MS"/>
              </a:rPr>
              <a:t>not </a:t>
            </a:r>
            <a:r>
              <a:rPr sz="2400" spc="-105" dirty="0">
                <a:solidFill>
                  <a:srgbClr val="FFFFFF"/>
                </a:solidFill>
                <a:latin typeface="Trebuchet MS"/>
                <a:cs typeface="Trebuchet MS"/>
              </a:rPr>
              <a:t>just </a:t>
            </a:r>
            <a:r>
              <a:rPr sz="2400" spc="10" dirty="0">
                <a:solidFill>
                  <a:srgbClr val="FFFFFF"/>
                </a:solidFill>
                <a:latin typeface="Trebuchet MS"/>
                <a:cs typeface="Trebuchet MS"/>
              </a:rPr>
              <a:t>focuses </a:t>
            </a:r>
            <a:r>
              <a:rPr sz="2400" spc="-30" dirty="0">
                <a:solidFill>
                  <a:srgbClr val="FFFFFF"/>
                </a:solidFill>
                <a:latin typeface="Trebuchet MS"/>
                <a:cs typeface="Trebuchet MS"/>
              </a:rPr>
              <a:t>on </a:t>
            </a:r>
            <a:r>
              <a:rPr sz="2400" spc="-5" dirty="0">
                <a:solidFill>
                  <a:srgbClr val="FFFFFF"/>
                </a:solidFill>
                <a:latin typeface="Trebuchet MS"/>
                <a:cs typeface="Trebuchet MS"/>
              </a:rPr>
              <a:t>business </a:t>
            </a:r>
            <a:r>
              <a:rPr sz="2400" spc="-35" dirty="0">
                <a:solidFill>
                  <a:srgbClr val="FFFFFF"/>
                </a:solidFill>
                <a:latin typeface="Trebuchet MS"/>
                <a:cs typeface="Trebuchet MS"/>
              </a:rPr>
              <a:t>but </a:t>
            </a:r>
            <a:r>
              <a:rPr sz="2400" spc="-25" dirty="0">
                <a:solidFill>
                  <a:srgbClr val="FFFFFF"/>
                </a:solidFill>
                <a:latin typeface="Trebuchet MS"/>
                <a:cs typeface="Trebuchet MS"/>
              </a:rPr>
              <a:t>also </a:t>
            </a:r>
            <a:r>
              <a:rPr sz="2400" spc="-40" dirty="0">
                <a:solidFill>
                  <a:srgbClr val="FFFFFF"/>
                </a:solidFill>
                <a:latin typeface="Trebuchet MS"/>
                <a:cs typeface="Trebuchet MS"/>
              </a:rPr>
              <a:t>participates </a:t>
            </a:r>
            <a:r>
              <a:rPr sz="2400" spc="-110" dirty="0">
                <a:solidFill>
                  <a:srgbClr val="FFFFFF"/>
                </a:solidFill>
                <a:latin typeface="Trebuchet MS"/>
                <a:cs typeface="Trebuchet MS"/>
              </a:rPr>
              <a:t>in </a:t>
            </a:r>
            <a:r>
              <a:rPr sz="2400" spc="-45" dirty="0">
                <a:solidFill>
                  <a:srgbClr val="FFFFFF"/>
                </a:solidFill>
                <a:latin typeface="Trebuchet MS"/>
                <a:cs typeface="Trebuchet MS"/>
              </a:rPr>
              <a:t>social </a:t>
            </a:r>
            <a:r>
              <a:rPr sz="2400" spc="-55" dirty="0">
                <a:solidFill>
                  <a:srgbClr val="FFFFFF"/>
                </a:solidFill>
                <a:latin typeface="Trebuchet MS"/>
                <a:cs typeface="Trebuchet MS"/>
              </a:rPr>
              <a:t>activities </a:t>
            </a:r>
            <a:r>
              <a:rPr sz="2400" spc="-5" dirty="0">
                <a:solidFill>
                  <a:srgbClr val="FFFFFF"/>
                </a:solidFill>
                <a:latin typeface="Trebuchet MS"/>
                <a:cs typeface="Trebuchet MS"/>
              </a:rPr>
              <a:t>through </a:t>
            </a:r>
            <a:r>
              <a:rPr sz="2400" spc="25" dirty="0">
                <a:solidFill>
                  <a:srgbClr val="FFFFFF"/>
                </a:solidFill>
                <a:latin typeface="Trebuchet MS"/>
                <a:cs typeface="Trebuchet MS"/>
              </a:rPr>
              <a:t>IndiGo </a:t>
            </a:r>
            <a:r>
              <a:rPr sz="2400" spc="-35" dirty="0">
                <a:solidFill>
                  <a:srgbClr val="FFFFFF"/>
                </a:solidFill>
                <a:latin typeface="Trebuchet MS"/>
                <a:cs typeface="Trebuchet MS"/>
              </a:rPr>
              <a:t>Airlines </a:t>
            </a:r>
            <a:r>
              <a:rPr sz="2400" spc="-30" dirty="0">
                <a:solidFill>
                  <a:srgbClr val="FFFFFF"/>
                </a:solidFill>
                <a:latin typeface="Trebuchet MS"/>
                <a:cs typeface="Trebuchet MS"/>
              </a:rPr>
              <a:t> reach,</a:t>
            </a:r>
            <a:r>
              <a:rPr sz="2400" spc="-90" dirty="0">
                <a:solidFill>
                  <a:srgbClr val="FFFFFF"/>
                </a:solidFill>
                <a:latin typeface="Trebuchet MS"/>
                <a:cs typeface="Trebuchet MS"/>
              </a:rPr>
              <a:t> </a:t>
            </a:r>
            <a:r>
              <a:rPr sz="2400" spc="-20" dirty="0">
                <a:solidFill>
                  <a:srgbClr val="FFFFFF"/>
                </a:solidFill>
                <a:latin typeface="Trebuchet MS"/>
                <a:cs typeface="Trebuchet MS"/>
              </a:rPr>
              <a:t>which</a:t>
            </a:r>
            <a:r>
              <a:rPr sz="2400" spc="-90" dirty="0">
                <a:solidFill>
                  <a:srgbClr val="FFFFFF"/>
                </a:solidFill>
                <a:latin typeface="Trebuchet MS"/>
                <a:cs typeface="Trebuchet MS"/>
              </a:rPr>
              <a:t> </a:t>
            </a:r>
            <a:r>
              <a:rPr sz="2400" spc="-130" dirty="0">
                <a:solidFill>
                  <a:srgbClr val="FFFFFF"/>
                </a:solidFill>
                <a:latin typeface="Trebuchet MS"/>
                <a:cs typeface="Trebuchet MS"/>
              </a:rPr>
              <a:t>will</a:t>
            </a:r>
            <a:r>
              <a:rPr sz="2400" spc="-85" dirty="0">
                <a:solidFill>
                  <a:srgbClr val="FFFFFF"/>
                </a:solidFill>
                <a:latin typeface="Trebuchet MS"/>
                <a:cs typeface="Trebuchet MS"/>
              </a:rPr>
              <a:t> </a:t>
            </a:r>
            <a:r>
              <a:rPr sz="2400" spc="-50" dirty="0">
                <a:solidFill>
                  <a:srgbClr val="FFFFFF"/>
                </a:solidFill>
                <a:latin typeface="Trebuchet MS"/>
                <a:cs typeface="Trebuchet MS"/>
              </a:rPr>
              <a:t>benefit</a:t>
            </a:r>
            <a:r>
              <a:rPr sz="2400" spc="-90" dirty="0">
                <a:solidFill>
                  <a:srgbClr val="FFFFFF"/>
                </a:solidFill>
                <a:latin typeface="Trebuchet MS"/>
                <a:cs typeface="Trebuchet MS"/>
              </a:rPr>
              <a:t> </a:t>
            </a:r>
            <a:r>
              <a:rPr sz="2400" spc="-60" dirty="0">
                <a:solidFill>
                  <a:srgbClr val="FFFFFF"/>
                </a:solidFill>
                <a:latin typeface="Trebuchet MS"/>
                <a:cs typeface="Trebuchet MS"/>
              </a:rPr>
              <a:t>the</a:t>
            </a:r>
            <a:r>
              <a:rPr sz="2400" spc="-85" dirty="0">
                <a:solidFill>
                  <a:srgbClr val="FFFFFF"/>
                </a:solidFill>
                <a:latin typeface="Trebuchet MS"/>
                <a:cs typeface="Trebuchet MS"/>
              </a:rPr>
              <a:t> </a:t>
            </a:r>
            <a:r>
              <a:rPr sz="2400" spc="-30" dirty="0">
                <a:solidFill>
                  <a:srgbClr val="FFFFFF"/>
                </a:solidFill>
                <a:latin typeface="Trebuchet MS"/>
                <a:cs typeface="Trebuchet MS"/>
              </a:rPr>
              <a:t>society</a:t>
            </a:r>
            <a:r>
              <a:rPr sz="2400" spc="-90"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spc="-60" dirty="0">
                <a:solidFill>
                  <a:srgbClr val="FFFFFF"/>
                </a:solidFill>
                <a:latin typeface="Trebuchet MS"/>
                <a:cs typeface="Trebuchet MS"/>
              </a:rPr>
              <a:t>the</a:t>
            </a:r>
            <a:r>
              <a:rPr sz="2400" spc="-85" dirty="0">
                <a:solidFill>
                  <a:srgbClr val="FFFFFF"/>
                </a:solidFill>
                <a:latin typeface="Trebuchet MS"/>
                <a:cs typeface="Trebuchet MS"/>
              </a:rPr>
              <a:t> </a:t>
            </a:r>
            <a:r>
              <a:rPr sz="2400" spc="-45" dirty="0">
                <a:solidFill>
                  <a:srgbClr val="FFFFFF"/>
                </a:solidFill>
                <a:latin typeface="Trebuchet MS"/>
                <a:cs typeface="Trebuchet MS"/>
              </a:rPr>
              <a:t>rural</a:t>
            </a:r>
            <a:r>
              <a:rPr sz="2400" spc="-90" dirty="0">
                <a:solidFill>
                  <a:srgbClr val="FFFFFF"/>
                </a:solidFill>
                <a:latin typeface="Trebuchet MS"/>
                <a:cs typeface="Trebuchet MS"/>
              </a:rPr>
              <a:t> </a:t>
            </a:r>
            <a:r>
              <a:rPr sz="2400" spc="25" dirty="0">
                <a:solidFill>
                  <a:srgbClr val="FFFFFF"/>
                </a:solidFill>
                <a:latin typeface="Trebuchet MS"/>
                <a:cs typeface="Trebuchet MS"/>
              </a:rPr>
              <a:t>areas</a:t>
            </a:r>
            <a:r>
              <a:rPr sz="2400" spc="-85" dirty="0">
                <a:solidFill>
                  <a:srgbClr val="FFFFFF"/>
                </a:solidFill>
                <a:latin typeface="Trebuchet MS"/>
                <a:cs typeface="Trebuchet MS"/>
              </a:rPr>
              <a:t> </a:t>
            </a:r>
            <a:r>
              <a:rPr sz="2400" spc="-110" dirty="0">
                <a:solidFill>
                  <a:srgbClr val="FFFFFF"/>
                </a:solidFill>
                <a:latin typeface="Trebuchet MS"/>
                <a:cs typeface="Trebuchet MS"/>
              </a:rPr>
              <a:t>in</a:t>
            </a:r>
            <a:r>
              <a:rPr sz="2400" spc="-90" dirty="0">
                <a:solidFill>
                  <a:srgbClr val="FFFFFF"/>
                </a:solidFill>
                <a:latin typeface="Trebuchet MS"/>
                <a:cs typeface="Trebuchet MS"/>
              </a:rPr>
              <a:t> </a:t>
            </a:r>
            <a:r>
              <a:rPr sz="2400" spc="-100" dirty="0">
                <a:solidFill>
                  <a:srgbClr val="FFFFFF"/>
                </a:solidFill>
                <a:latin typeface="Trebuchet MS"/>
                <a:cs typeface="Trebuchet MS"/>
              </a:rPr>
              <a:t>upliftment,</a:t>
            </a:r>
            <a:r>
              <a:rPr sz="2400" spc="-90" dirty="0">
                <a:solidFill>
                  <a:srgbClr val="FFFFFF"/>
                </a:solidFill>
                <a:latin typeface="Trebuchet MS"/>
                <a:cs typeface="Trebuchet MS"/>
              </a:rPr>
              <a:t> </a:t>
            </a:r>
            <a:r>
              <a:rPr sz="2400" spc="-65" dirty="0">
                <a:solidFill>
                  <a:srgbClr val="FFFFFF"/>
                </a:solidFill>
                <a:latin typeface="Trebuchet MS"/>
                <a:cs typeface="Trebuchet MS"/>
              </a:rPr>
              <a:t>child</a:t>
            </a:r>
            <a:r>
              <a:rPr sz="2400" spc="-85" dirty="0">
                <a:solidFill>
                  <a:srgbClr val="FFFFFF"/>
                </a:solidFill>
                <a:latin typeface="Trebuchet MS"/>
                <a:cs typeface="Trebuchet MS"/>
              </a:rPr>
              <a:t> </a:t>
            </a:r>
            <a:r>
              <a:rPr sz="2400" spc="-50" dirty="0">
                <a:solidFill>
                  <a:srgbClr val="FFFFFF"/>
                </a:solidFill>
                <a:latin typeface="Trebuchet MS"/>
                <a:cs typeface="Trebuchet MS"/>
              </a:rPr>
              <a:t>education,</a:t>
            </a:r>
            <a:r>
              <a:rPr sz="2400" spc="-90" dirty="0">
                <a:solidFill>
                  <a:srgbClr val="FFFFFF"/>
                </a:solidFill>
                <a:latin typeface="Trebuchet MS"/>
                <a:cs typeface="Trebuchet MS"/>
              </a:rPr>
              <a:t> </a:t>
            </a:r>
            <a:r>
              <a:rPr sz="2400" spc="-50" dirty="0">
                <a:solidFill>
                  <a:srgbClr val="FFFFFF"/>
                </a:solidFill>
                <a:latin typeface="Trebuchet MS"/>
                <a:cs typeface="Trebuchet MS"/>
              </a:rPr>
              <a:t>women</a:t>
            </a:r>
            <a:r>
              <a:rPr sz="2400" spc="-85" dirty="0">
                <a:solidFill>
                  <a:srgbClr val="FFFFFF"/>
                </a:solidFill>
                <a:latin typeface="Trebuchet MS"/>
                <a:cs typeface="Trebuchet MS"/>
              </a:rPr>
              <a:t> </a:t>
            </a:r>
            <a:r>
              <a:rPr sz="2400" spc="-65" dirty="0">
                <a:solidFill>
                  <a:srgbClr val="FFFFFF"/>
                </a:solidFill>
                <a:latin typeface="Trebuchet MS"/>
                <a:cs typeface="Trebuchet MS"/>
              </a:rPr>
              <a:t>empowerment </a:t>
            </a:r>
            <a:r>
              <a:rPr sz="2400" spc="-710" dirty="0">
                <a:solidFill>
                  <a:srgbClr val="FFFFFF"/>
                </a:solidFill>
                <a:latin typeface="Trebuchet MS"/>
                <a:cs typeface="Trebuchet MS"/>
              </a:rPr>
              <a:t> </a:t>
            </a:r>
            <a:r>
              <a:rPr sz="2400" spc="25" dirty="0">
                <a:solidFill>
                  <a:srgbClr val="FFFFFF"/>
                </a:solidFill>
                <a:latin typeface="Trebuchet MS"/>
                <a:cs typeface="Trebuchet MS"/>
              </a:rPr>
              <a:t>and</a:t>
            </a:r>
            <a:r>
              <a:rPr sz="2400" spc="-100" dirty="0">
                <a:solidFill>
                  <a:srgbClr val="FFFFFF"/>
                </a:solidFill>
                <a:latin typeface="Trebuchet MS"/>
                <a:cs typeface="Trebuchet MS"/>
              </a:rPr>
              <a:t> </a:t>
            </a:r>
            <a:r>
              <a:rPr sz="2400" spc="-60" dirty="0">
                <a:solidFill>
                  <a:srgbClr val="FFFFFF"/>
                </a:solidFill>
                <a:latin typeface="Trebuchet MS"/>
                <a:cs typeface="Trebuchet MS"/>
              </a:rPr>
              <a:t>environmental</a:t>
            </a:r>
            <a:r>
              <a:rPr sz="2400" spc="-100" dirty="0">
                <a:solidFill>
                  <a:srgbClr val="FFFFFF"/>
                </a:solidFill>
                <a:latin typeface="Trebuchet MS"/>
                <a:cs typeface="Trebuchet MS"/>
              </a:rPr>
              <a:t> </a:t>
            </a:r>
            <a:r>
              <a:rPr sz="2400" spc="-80" dirty="0">
                <a:solidFill>
                  <a:srgbClr val="FFFFFF"/>
                </a:solidFill>
                <a:latin typeface="Trebuchet MS"/>
                <a:cs typeface="Trebuchet MS"/>
              </a:rPr>
              <a:t>activities.</a:t>
            </a:r>
            <a:endParaRPr sz="2400">
              <a:latin typeface="Trebuchet MS"/>
              <a:cs typeface="Trebuchet MS"/>
            </a:endParaRPr>
          </a:p>
          <a:p>
            <a:pPr>
              <a:lnSpc>
                <a:spcPct val="100000"/>
              </a:lnSpc>
            </a:pPr>
            <a:endParaRPr sz="2400">
              <a:latin typeface="Trebuchet MS"/>
              <a:cs typeface="Trebuchet MS"/>
            </a:endParaRPr>
          </a:p>
          <a:p>
            <a:pPr>
              <a:lnSpc>
                <a:spcPct val="100000"/>
              </a:lnSpc>
              <a:spcBef>
                <a:spcPts val="15"/>
              </a:spcBef>
            </a:pPr>
            <a:endParaRPr sz="2650">
              <a:latin typeface="Trebuchet MS"/>
              <a:cs typeface="Trebuchet MS"/>
            </a:endParaRPr>
          </a:p>
          <a:p>
            <a:pPr marL="118745">
              <a:lnSpc>
                <a:spcPct val="100000"/>
              </a:lnSpc>
            </a:pPr>
            <a:r>
              <a:rPr sz="3000" b="1" spc="-65" dirty="0">
                <a:solidFill>
                  <a:srgbClr val="FFFFFF"/>
                </a:solidFill>
                <a:latin typeface="Arial"/>
                <a:cs typeface="Arial"/>
              </a:rPr>
              <a:t>High</a:t>
            </a:r>
            <a:r>
              <a:rPr sz="3000" b="1" spc="-30" dirty="0">
                <a:solidFill>
                  <a:srgbClr val="FFFFFF"/>
                </a:solidFill>
                <a:latin typeface="Arial"/>
                <a:cs typeface="Arial"/>
              </a:rPr>
              <a:t> </a:t>
            </a:r>
            <a:r>
              <a:rPr sz="3000" b="1" spc="-25" dirty="0">
                <a:solidFill>
                  <a:srgbClr val="FFFFFF"/>
                </a:solidFill>
                <a:latin typeface="Arial"/>
                <a:cs typeface="Arial"/>
              </a:rPr>
              <a:t>stakeholder </a:t>
            </a:r>
            <a:r>
              <a:rPr sz="3000" b="1" spc="-10" dirty="0">
                <a:solidFill>
                  <a:srgbClr val="FFFFFF"/>
                </a:solidFill>
                <a:latin typeface="Arial"/>
                <a:cs typeface="Arial"/>
              </a:rPr>
              <a:t>engagement</a:t>
            </a:r>
            <a:endParaRPr sz="3000">
              <a:latin typeface="Arial"/>
              <a:cs typeface="Arial"/>
            </a:endParaRPr>
          </a:p>
          <a:p>
            <a:pPr marL="118745" marR="5080" algn="just">
              <a:lnSpc>
                <a:spcPct val="114599"/>
              </a:lnSpc>
              <a:spcBef>
                <a:spcPts val="1590"/>
              </a:spcBef>
            </a:pPr>
            <a:r>
              <a:rPr sz="2400" spc="25" dirty="0">
                <a:solidFill>
                  <a:srgbClr val="FFFFFF"/>
                </a:solidFill>
                <a:latin typeface="Trebuchet MS"/>
                <a:cs typeface="Trebuchet MS"/>
              </a:rPr>
              <a:t>IndiGo</a:t>
            </a:r>
            <a:r>
              <a:rPr sz="2400" spc="-95" dirty="0">
                <a:solidFill>
                  <a:srgbClr val="FFFFFF"/>
                </a:solidFill>
                <a:latin typeface="Trebuchet MS"/>
                <a:cs typeface="Trebuchet MS"/>
              </a:rPr>
              <a:t> </a:t>
            </a:r>
            <a:r>
              <a:rPr sz="2400" spc="-35" dirty="0">
                <a:solidFill>
                  <a:srgbClr val="FFFFFF"/>
                </a:solidFill>
                <a:latin typeface="Trebuchet MS"/>
                <a:cs typeface="Trebuchet MS"/>
              </a:rPr>
              <a:t>Airlines</a:t>
            </a:r>
            <a:r>
              <a:rPr sz="2400" spc="-90" dirty="0">
                <a:solidFill>
                  <a:srgbClr val="FFFFFF"/>
                </a:solidFill>
                <a:latin typeface="Trebuchet MS"/>
                <a:cs typeface="Trebuchet MS"/>
              </a:rPr>
              <a:t> </a:t>
            </a:r>
            <a:r>
              <a:rPr sz="2400" spc="35" dirty="0">
                <a:solidFill>
                  <a:srgbClr val="FFFFFF"/>
                </a:solidFill>
                <a:latin typeface="Trebuchet MS"/>
                <a:cs typeface="Trebuchet MS"/>
              </a:rPr>
              <a:t>has</a:t>
            </a:r>
            <a:r>
              <a:rPr sz="2400" spc="-90" dirty="0">
                <a:solidFill>
                  <a:srgbClr val="FFFFFF"/>
                </a:solidFill>
                <a:latin typeface="Trebuchet MS"/>
                <a:cs typeface="Trebuchet MS"/>
              </a:rPr>
              <a:t> </a:t>
            </a:r>
            <a:r>
              <a:rPr sz="2400" spc="65" dirty="0">
                <a:solidFill>
                  <a:srgbClr val="FFFFFF"/>
                </a:solidFill>
                <a:latin typeface="Trebuchet MS"/>
                <a:cs typeface="Trebuchet MS"/>
              </a:rPr>
              <a:t>a</a:t>
            </a:r>
            <a:r>
              <a:rPr sz="2400" spc="-90" dirty="0">
                <a:solidFill>
                  <a:srgbClr val="FFFFFF"/>
                </a:solidFill>
                <a:latin typeface="Trebuchet MS"/>
                <a:cs typeface="Trebuchet MS"/>
              </a:rPr>
              <a:t> </a:t>
            </a:r>
            <a:r>
              <a:rPr sz="2400" dirty="0">
                <a:solidFill>
                  <a:srgbClr val="FFFFFF"/>
                </a:solidFill>
                <a:latin typeface="Trebuchet MS"/>
                <a:cs typeface="Trebuchet MS"/>
              </a:rPr>
              <a:t>high</a:t>
            </a:r>
            <a:r>
              <a:rPr sz="2400" spc="-90" dirty="0">
                <a:solidFill>
                  <a:srgbClr val="FFFFFF"/>
                </a:solidFill>
                <a:latin typeface="Trebuchet MS"/>
                <a:cs typeface="Trebuchet MS"/>
              </a:rPr>
              <a:t> </a:t>
            </a:r>
            <a:r>
              <a:rPr sz="2400" spc="-55" dirty="0">
                <a:solidFill>
                  <a:srgbClr val="FFFFFF"/>
                </a:solidFill>
                <a:latin typeface="Trebuchet MS"/>
                <a:cs typeface="Trebuchet MS"/>
              </a:rPr>
              <a:t>employee</a:t>
            </a:r>
            <a:r>
              <a:rPr sz="2400" spc="-95" dirty="0">
                <a:solidFill>
                  <a:srgbClr val="FFFFFF"/>
                </a:solidFill>
                <a:latin typeface="Trebuchet MS"/>
                <a:cs typeface="Trebuchet MS"/>
              </a:rPr>
              <a:t> </a:t>
            </a:r>
            <a:r>
              <a:rPr sz="2400" spc="-35" dirty="0">
                <a:solidFill>
                  <a:srgbClr val="FFFFFF"/>
                </a:solidFill>
                <a:latin typeface="Trebuchet MS"/>
                <a:cs typeface="Trebuchet MS"/>
              </a:rPr>
              <a:t>satisfaction</a:t>
            </a:r>
            <a:r>
              <a:rPr sz="2400" spc="-90" dirty="0">
                <a:solidFill>
                  <a:srgbClr val="FFFFFF"/>
                </a:solidFill>
                <a:latin typeface="Trebuchet MS"/>
                <a:cs typeface="Trebuchet MS"/>
              </a:rPr>
              <a:t> </a:t>
            </a:r>
            <a:r>
              <a:rPr sz="2400" spc="-35" dirty="0">
                <a:solidFill>
                  <a:srgbClr val="FFFFFF"/>
                </a:solidFill>
                <a:latin typeface="Trebuchet MS"/>
                <a:cs typeface="Trebuchet MS"/>
              </a:rPr>
              <a:t>rate</a:t>
            </a:r>
            <a:r>
              <a:rPr sz="2400" spc="-90"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spc="-160" dirty="0">
                <a:solidFill>
                  <a:srgbClr val="FFFFFF"/>
                </a:solidFill>
                <a:latin typeface="Trebuchet MS"/>
                <a:cs typeface="Trebuchet MS"/>
              </a:rPr>
              <a:t>it</a:t>
            </a:r>
            <a:r>
              <a:rPr sz="2400" spc="-90" dirty="0">
                <a:solidFill>
                  <a:srgbClr val="FFFFFF"/>
                </a:solidFill>
                <a:latin typeface="Trebuchet MS"/>
                <a:cs typeface="Trebuchet MS"/>
              </a:rPr>
              <a:t> </a:t>
            </a:r>
            <a:r>
              <a:rPr sz="2400" spc="-60" dirty="0">
                <a:solidFill>
                  <a:srgbClr val="FFFFFF"/>
                </a:solidFill>
                <a:latin typeface="Trebuchet MS"/>
                <a:cs typeface="Trebuchet MS"/>
              </a:rPr>
              <a:t>is</a:t>
            </a:r>
            <a:r>
              <a:rPr sz="2400" spc="-95" dirty="0">
                <a:solidFill>
                  <a:srgbClr val="FFFFFF"/>
                </a:solidFill>
                <a:latin typeface="Trebuchet MS"/>
                <a:cs typeface="Trebuchet MS"/>
              </a:rPr>
              <a:t> </a:t>
            </a:r>
            <a:r>
              <a:rPr sz="2400" spc="45" dirty="0">
                <a:solidFill>
                  <a:srgbClr val="FFFFFF"/>
                </a:solidFill>
                <a:latin typeface="Trebuchet MS"/>
                <a:cs typeface="Trebuchet MS"/>
              </a:rPr>
              <a:t>very</a:t>
            </a:r>
            <a:r>
              <a:rPr sz="2400" spc="-90" dirty="0">
                <a:solidFill>
                  <a:srgbClr val="FFFFFF"/>
                </a:solidFill>
                <a:latin typeface="Trebuchet MS"/>
                <a:cs typeface="Trebuchet MS"/>
              </a:rPr>
              <a:t> </a:t>
            </a:r>
            <a:r>
              <a:rPr sz="2400" spc="-20" dirty="0">
                <a:solidFill>
                  <a:srgbClr val="FFFFFF"/>
                </a:solidFill>
                <a:latin typeface="Trebuchet MS"/>
                <a:cs typeface="Trebuchet MS"/>
              </a:rPr>
              <a:t>transparent</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85" dirty="0">
                <a:solidFill>
                  <a:srgbClr val="FFFFFF"/>
                </a:solidFill>
                <a:latin typeface="Trebuchet MS"/>
                <a:cs typeface="Trebuchet MS"/>
              </a:rPr>
              <a:t>its</a:t>
            </a:r>
            <a:r>
              <a:rPr sz="2400" spc="-90" dirty="0">
                <a:solidFill>
                  <a:srgbClr val="FFFFFF"/>
                </a:solidFill>
                <a:latin typeface="Trebuchet MS"/>
                <a:cs typeface="Trebuchet MS"/>
              </a:rPr>
              <a:t> </a:t>
            </a:r>
            <a:r>
              <a:rPr sz="2400" spc="-35" dirty="0">
                <a:solidFill>
                  <a:srgbClr val="FFFFFF"/>
                </a:solidFill>
                <a:latin typeface="Trebuchet MS"/>
                <a:cs typeface="Trebuchet MS"/>
              </a:rPr>
              <a:t>customers</a:t>
            </a:r>
            <a:r>
              <a:rPr sz="2400" spc="-95"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dirty="0">
                <a:solidFill>
                  <a:srgbClr val="FFFFFF"/>
                </a:solidFill>
                <a:latin typeface="Trebuchet MS"/>
                <a:cs typeface="Trebuchet MS"/>
              </a:rPr>
              <a:t>provides </a:t>
            </a:r>
            <a:r>
              <a:rPr sz="2400" spc="-710" dirty="0">
                <a:solidFill>
                  <a:srgbClr val="FFFFFF"/>
                </a:solidFill>
                <a:latin typeface="Trebuchet MS"/>
                <a:cs typeface="Trebuchet MS"/>
              </a:rPr>
              <a:t> </a:t>
            </a:r>
            <a:r>
              <a:rPr sz="2400" spc="-5" dirty="0">
                <a:solidFill>
                  <a:srgbClr val="FFFFFF"/>
                </a:solidFill>
                <a:latin typeface="Trebuchet MS"/>
                <a:cs typeface="Trebuchet MS"/>
              </a:rPr>
              <a:t>accurate</a:t>
            </a:r>
            <a:r>
              <a:rPr sz="2400" spc="-90" dirty="0">
                <a:solidFill>
                  <a:srgbClr val="FFFFFF"/>
                </a:solidFill>
                <a:latin typeface="Trebuchet MS"/>
                <a:cs typeface="Trebuchet MS"/>
              </a:rPr>
              <a:t> </a:t>
            </a:r>
            <a:r>
              <a:rPr sz="2400" spc="-75" dirty="0">
                <a:solidFill>
                  <a:srgbClr val="FFFFFF"/>
                </a:solidFill>
                <a:latin typeface="Trebuchet MS"/>
                <a:cs typeface="Trebuchet MS"/>
              </a:rPr>
              <a:t>information.They</a:t>
            </a:r>
            <a:r>
              <a:rPr sz="2400" spc="-90" dirty="0">
                <a:solidFill>
                  <a:srgbClr val="FFFFFF"/>
                </a:solidFill>
                <a:latin typeface="Trebuchet MS"/>
                <a:cs typeface="Trebuchet MS"/>
              </a:rPr>
              <a:t> </a:t>
            </a:r>
            <a:r>
              <a:rPr sz="2400" spc="-70" dirty="0">
                <a:solidFill>
                  <a:srgbClr val="FFFFFF"/>
                </a:solidFill>
                <a:latin typeface="Trebuchet MS"/>
                <a:cs typeface="Trebuchet MS"/>
              </a:rPr>
              <a:t>communicate</a:t>
            </a:r>
            <a:r>
              <a:rPr sz="2400" spc="-85" dirty="0">
                <a:solidFill>
                  <a:srgbClr val="FFFFFF"/>
                </a:solidFill>
                <a:latin typeface="Trebuchet MS"/>
                <a:cs typeface="Trebuchet MS"/>
              </a:rPr>
              <a:t> </a:t>
            </a:r>
            <a:r>
              <a:rPr sz="2400" spc="-40" dirty="0">
                <a:solidFill>
                  <a:srgbClr val="FFFFFF"/>
                </a:solidFill>
                <a:latin typeface="Trebuchet MS"/>
                <a:cs typeface="Trebuchet MS"/>
              </a:rPr>
              <a:t>often</a:t>
            </a:r>
            <a:r>
              <a:rPr sz="2400" spc="-90" dirty="0">
                <a:solidFill>
                  <a:srgbClr val="FFFFFF"/>
                </a:solidFill>
                <a:latin typeface="Trebuchet MS"/>
                <a:cs typeface="Trebuchet MS"/>
              </a:rPr>
              <a:t> </a:t>
            </a:r>
            <a:r>
              <a:rPr sz="2400" spc="-65" dirty="0">
                <a:solidFill>
                  <a:srgbClr val="FFFFFF"/>
                </a:solidFill>
                <a:latin typeface="Trebuchet MS"/>
                <a:cs typeface="Trebuchet MS"/>
              </a:rPr>
              <a:t>with</a:t>
            </a:r>
            <a:r>
              <a:rPr sz="2400" spc="-90" dirty="0">
                <a:solidFill>
                  <a:srgbClr val="FFFFFF"/>
                </a:solidFill>
                <a:latin typeface="Trebuchet MS"/>
                <a:cs typeface="Trebuchet MS"/>
              </a:rPr>
              <a:t> </a:t>
            </a:r>
            <a:r>
              <a:rPr sz="2400" spc="-80" dirty="0">
                <a:solidFill>
                  <a:srgbClr val="FFFFFF"/>
                </a:solidFill>
                <a:latin typeface="Trebuchet MS"/>
                <a:cs typeface="Trebuchet MS"/>
              </a:rPr>
              <a:t>their</a:t>
            </a:r>
            <a:r>
              <a:rPr sz="2400" spc="-85" dirty="0">
                <a:solidFill>
                  <a:srgbClr val="FFFFFF"/>
                </a:solidFill>
                <a:latin typeface="Trebuchet MS"/>
                <a:cs typeface="Trebuchet MS"/>
              </a:rPr>
              <a:t> </a:t>
            </a:r>
            <a:r>
              <a:rPr sz="2400" spc="-35" dirty="0">
                <a:solidFill>
                  <a:srgbClr val="FFFFFF"/>
                </a:solidFill>
                <a:latin typeface="Trebuchet MS"/>
                <a:cs typeface="Trebuchet MS"/>
              </a:rPr>
              <a:t>customers</a:t>
            </a:r>
            <a:r>
              <a:rPr sz="2400" spc="-90"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dirty="0">
                <a:solidFill>
                  <a:srgbClr val="FFFFFF"/>
                </a:solidFill>
                <a:latin typeface="Trebuchet MS"/>
                <a:cs typeface="Trebuchet MS"/>
              </a:rPr>
              <a:t>work</a:t>
            </a:r>
            <a:r>
              <a:rPr sz="2400" spc="-85" dirty="0">
                <a:solidFill>
                  <a:srgbClr val="FFFFFF"/>
                </a:solidFill>
                <a:latin typeface="Trebuchet MS"/>
                <a:cs typeface="Trebuchet MS"/>
              </a:rPr>
              <a:t> </a:t>
            </a:r>
            <a:r>
              <a:rPr sz="2400" spc="-30" dirty="0">
                <a:solidFill>
                  <a:srgbClr val="FFFFFF"/>
                </a:solidFill>
                <a:latin typeface="Trebuchet MS"/>
                <a:cs typeface="Trebuchet MS"/>
              </a:rPr>
              <a:t>on</a:t>
            </a:r>
            <a:r>
              <a:rPr sz="2400" spc="-90" dirty="0">
                <a:solidFill>
                  <a:srgbClr val="FFFFFF"/>
                </a:solidFill>
                <a:latin typeface="Trebuchet MS"/>
                <a:cs typeface="Trebuchet MS"/>
              </a:rPr>
              <a:t> </a:t>
            </a:r>
            <a:r>
              <a:rPr sz="2400" spc="-50" dirty="0">
                <a:solidFill>
                  <a:srgbClr val="FFFFFF"/>
                </a:solidFill>
                <a:latin typeface="Trebuchet MS"/>
                <a:cs typeface="Trebuchet MS"/>
              </a:rPr>
              <a:t>customer</a:t>
            </a:r>
            <a:r>
              <a:rPr sz="2400" spc="-90" dirty="0">
                <a:solidFill>
                  <a:srgbClr val="FFFFFF"/>
                </a:solidFill>
                <a:latin typeface="Trebuchet MS"/>
                <a:cs typeface="Trebuchet MS"/>
              </a:rPr>
              <a:t> </a:t>
            </a:r>
            <a:r>
              <a:rPr sz="2400" spc="15" dirty="0">
                <a:solidFill>
                  <a:srgbClr val="FFFFFF"/>
                </a:solidFill>
                <a:latin typeface="Trebuchet MS"/>
                <a:cs typeface="Trebuchet MS"/>
              </a:rPr>
              <a:t>feedback</a:t>
            </a:r>
            <a:r>
              <a:rPr sz="2400" spc="-85"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spc="-60" dirty="0">
                <a:solidFill>
                  <a:srgbClr val="FFFFFF"/>
                </a:solidFill>
                <a:latin typeface="Trebuchet MS"/>
                <a:cs typeface="Trebuchet MS"/>
              </a:rPr>
              <a:t>the </a:t>
            </a:r>
            <a:r>
              <a:rPr sz="2400" spc="-710" dirty="0">
                <a:solidFill>
                  <a:srgbClr val="FFFFFF"/>
                </a:solidFill>
                <a:latin typeface="Trebuchet MS"/>
                <a:cs typeface="Trebuchet MS"/>
              </a:rPr>
              <a:t> </a:t>
            </a:r>
            <a:r>
              <a:rPr sz="2400" spc="-35" dirty="0">
                <a:solidFill>
                  <a:srgbClr val="FFFFFF"/>
                </a:solidFill>
                <a:latin typeface="Trebuchet MS"/>
                <a:cs typeface="Trebuchet MS"/>
              </a:rPr>
              <a:t>satisfaction</a:t>
            </a:r>
            <a:r>
              <a:rPr sz="2400" spc="-105" dirty="0">
                <a:solidFill>
                  <a:srgbClr val="FFFFFF"/>
                </a:solidFill>
                <a:latin typeface="Trebuchet MS"/>
                <a:cs typeface="Trebuchet MS"/>
              </a:rPr>
              <a:t> </a:t>
            </a:r>
            <a:r>
              <a:rPr sz="2400" dirty="0">
                <a:solidFill>
                  <a:srgbClr val="FFFFFF"/>
                </a:solidFill>
                <a:latin typeface="Trebuchet MS"/>
                <a:cs typeface="Trebuchet MS"/>
              </a:rPr>
              <a:t>of</a:t>
            </a:r>
            <a:r>
              <a:rPr sz="2400" spc="-100" dirty="0">
                <a:solidFill>
                  <a:srgbClr val="FFFFFF"/>
                </a:solidFill>
                <a:latin typeface="Trebuchet MS"/>
                <a:cs typeface="Trebuchet MS"/>
              </a:rPr>
              <a:t> </a:t>
            </a:r>
            <a:r>
              <a:rPr sz="2400" spc="-65" dirty="0">
                <a:solidFill>
                  <a:srgbClr val="FFFFFF"/>
                </a:solidFill>
                <a:latin typeface="Trebuchet MS"/>
                <a:cs typeface="Trebuchet MS"/>
              </a:rPr>
              <a:t>customers.</a:t>
            </a:r>
            <a:endParaRPr sz="2400">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0"/>
            <a:ext cx="8115299" cy="7883462"/>
          </a:xfrm>
          <a:prstGeom prst="rect">
            <a:avLst/>
          </a:prstGeom>
        </p:spPr>
      </p:pic>
      <p:sp>
        <p:nvSpPr>
          <p:cNvPr id="3" name="object 3"/>
          <p:cNvSpPr/>
          <p:nvPr/>
        </p:nvSpPr>
        <p:spPr>
          <a:xfrm>
            <a:off x="359631" y="451322"/>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7"/>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a:spLocks noGrp="1"/>
          </p:cNvSpPr>
          <p:nvPr>
            <p:ph type="title"/>
          </p:nvPr>
        </p:nvSpPr>
        <p:spPr>
          <a:xfrm>
            <a:off x="8160968" y="339911"/>
            <a:ext cx="3964304" cy="1000760"/>
          </a:xfrm>
          <a:prstGeom prst="rect">
            <a:avLst/>
          </a:prstGeom>
        </p:spPr>
        <p:txBody>
          <a:bodyPr vert="horz" wrap="square" lIns="0" tIns="12700" rIns="0" bIns="0" rtlCol="0">
            <a:spAutoFit/>
          </a:bodyPr>
          <a:lstStyle/>
          <a:p>
            <a:pPr marL="12700">
              <a:lnSpc>
                <a:spcPct val="100000"/>
              </a:lnSpc>
              <a:spcBef>
                <a:spcPts val="100"/>
              </a:spcBef>
            </a:pPr>
            <a:r>
              <a:rPr spc="-45" dirty="0"/>
              <a:t>Weekness</a:t>
            </a:r>
          </a:p>
        </p:txBody>
      </p:sp>
      <p:sp>
        <p:nvSpPr>
          <p:cNvPr id="6" name="object 6"/>
          <p:cNvSpPr txBox="1"/>
          <p:nvPr/>
        </p:nvSpPr>
        <p:spPr>
          <a:xfrm>
            <a:off x="6305797" y="2787294"/>
            <a:ext cx="11204575" cy="1684655"/>
          </a:xfrm>
          <a:prstGeom prst="rect">
            <a:avLst/>
          </a:prstGeom>
        </p:spPr>
        <p:txBody>
          <a:bodyPr vert="horz" wrap="square" lIns="0" tIns="12700" rIns="0" bIns="0" rtlCol="0">
            <a:spAutoFit/>
          </a:bodyPr>
          <a:lstStyle/>
          <a:p>
            <a:pPr marL="12700">
              <a:lnSpc>
                <a:spcPts val="3590"/>
              </a:lnSpc>
              <a:spcBef>
                <a:spcPts val="100"/>
              </a:spcBef>
            </a:pPr>
            <a:r>
              <a:rPr sz="3000" b="1" spc="-70" dirty="0">
                <a:solidFill>
                  <a:srgbClr val="FFFFFF"/>
                </a:solidFill>
                <a:latin typeface="Arial"/>
                <a:cs typeface="Arial"/>
              </a:rPr>
              <a:t>Sustained</a:t>
            </a:r>
            <a:r>
              <a:rPr sz="3000" b="1" spc="-40" dirty="0">
                <a:solidFill>
                  <a:srgbClr val="FFFFFF"/>
                </a:solidFill>
                <a:latin typeface="Arial"/>
                <a:cs typeface="Arial"/>
              </a:rPr>
              <a:t> </a:t>
            </a:r>
            <a:r>
              <a:rPr sz="3000" b="1" spc="-25" dirty="0">
                <a:solidFill>
                  <a:srgbClr val="FFFFFF"/>
                </a:solidFill>
                <a:latin typeface="Arial"/>
                <a:cs typeface="Arial"/>
              </a:rPr>
              <a:t>Profit</a:t>
            </a:r>
            <a:endParaRPr sz="3000">
              <a:latin typeface="Arial"/>
              <a:cs typeface="Arial"/>
            </a:endParaRPr>
          </a:p>
          <a:p>
            <a:pPr marL="12700">
              <a:lnSpc>
                <a:spcPts val="2870"/>
              </a:lnSpc>
            </a:pPr>
            <a:r>
              <a:rPr sz="2400" spc="25" dirty="0">
                <a:solidFill>
                  <a:srgbClr val="FFFFFF"/>
                </a:solidFill>
                <a:latin typeface="Trebuchet MS"/>
                <a:cs typeface="Trebuchet MS"/>
              </a:rPr>
              <a:t>IndiGo</a:t>
            </a:r>
            <a:r>
              <a:rPr sz="2400" spc="-95" dirty="0">
                <a:solidFill>
                  <a:srgbClr val="FFFFFF"/>
                </a:solidFill>
                <a:latin typeface="Trebuchet MS"/>
                <a:cs typeface="Trebuchet MS"/>
              </a:rPr>
              <a:t> </a:t>
            </a:r>
            <a:r>
              <a:rPr sz="2400" spc="-35" dirty="0">
                <a:solidFill>
                  <a:srgbClr val="FFFFFF"/>
                </a:solidFill>
                <a:latin typeface="Trebuchet MS"/>
                <a:cs typeface="Trebuchet MS"/>
              </a:rPr>
              <a:t>Airlines</a:t>
            </a:r>
            <a:r>
              <a:rPr sz="2400" spc="-90" dirty="0">
                <a:solidFill>
                  <a:srgbClr val="FFFFFF"/>
                </a:solidFill>
                <a:latin typeface="Trebuchet MS"/>
                <a:cs typeface="Trebuchet MS"/>
              </a:rPr>
              <a:t> </a:t>
            </a:r>
            <a:r>
              <a:rPr sz="2400" spc="35" dirty="0">
                <a:solidFill>
                  <a:srgbClr val="FFFFFF"/>
                </a:solidFill>
                <a:latin typeface="Trebuchet MS"/>
                <a:cs typeface="Trebuchet MS"/>
              </a:rPr>
              <a:t>has</a:t>
            </a:r>
            <a:r>
              <a:rPr sz="2400" spc="-90" dirty="0">
                <a:solidFill>
                  <a:srgbClr val="FFFFFF"/>
                </a:solidFill>
                <a:latin typeface="Trebuchet MS"/>
                <a:cs typeface="Trebuchet MS"/>
              </a:rPr>
              <a:t> </a:t>
            </a:r>
            <a:r>
              <a:rPr sz="2400" spc="-15" dirty="0">
                <a:solidFill>
                  <a:srgbClr val="FFFFFF"/>
                </a:solidFill>
                <a:latin typeface="Trebuchet MS"/>
                <a:cs typeface="Trebuchet MS"/>
              </a:rPr>
              <a:t>been</a:t>
            </a:r>
            <a:r>
              <a:rPr sz="2400" spc="-90" dirty="0">
                <a:solidFill>
                  <a:srgbClr val="FFFFFF"/>
                </a:solidFill>
                <a:latin typeface="Trebuchet MS"/>
                <a:cs typeface="Trebuchet MS"/>
              </a:rPr>
              <a:t> </a:t>
            </a:r>
            <a:r>
              <a:rPr sz="2400" spc="-70" dirty="0">
                <a:solidFill>
                  <a:srgbClr val="FFFFFF"/>
                </a:solidFill>
                <a:latin typeface="Trebuchet MS"/>
                <a:cs typeface="Trebuchet MS"/>
              </a:rPr>
              <a:t>termed</a:t>
            </a:r>
            <a:r>
              <a:rPr sz="2400" spc="-90" dirty="0">
                <a:solidFill>
                  <a:srgbClr val="FFFFFF"/>
                </a:solidFill>
                <a:latin typeface="Trebuchet MS"/>
                <a:cs typeface="Trebuchet MS"/>
              </a:rPr>
              <a:t> </a:t>
            </a:r>
            <a:r>
              <a:rPr sz="2400" spc="60" dirty="0">
                <a:solidFill>
                  <a:srgbClr val="FFFFFF"/>
                </a:solidFill>
                <a:latin typeface="Trebuchet MS"/>
                <a:cs typeface="Trebuchet MS"/>
              </a:rPr>
              <a:t>as</a:t>
            </a:r>
            <a:r>
              <a:rPr sz="2400" spc="-90" dirty="0">
                <a:solidFill>
                  <a:srgbClr val="FFFFFF"/>
                </a:solidFill>
                <a:latin typeface="Trebuchet MS"/>
                <a:cs typeface="Trebuchet MS"/>
              </a:rPr>
              <a:t> </a:t>
            </a:r>
            <a:r>
              <a:rPr sz="2400" spc="65" dirty="0">
                <a:solidFill>
                  <a:srgbClr val="FFFFFF"/>
                </a:solidFill>
                <a:latin typeface="Trebuchet MS"/>
                <a:cs typeface="Trebuchet MS"/>
              </a:rPr>
              <a:t>a</a:t>
            </a:r>
            <a:r>
              <a:rPr sz="2400" spc="-90" dirty="0">
                <a:solidFill>
                  <a:srgbClr val="FFFFFF"/>
                </a:solidFill>
                <a:latin typeface="Trebuchet MS"/>
                <a:cs typeface="Trebuchet MS"/>
              </a:rPr>
              <a:t> </a:t>
            </a:r>
            <a:r>
              <a:rPr sz="2400" spc="-25" dirty="0">
                <a:solidFill>
                  <a:srgbClr val="FFFFFF"/>
                </a:solidFill>
                <a:latin typeface="Trebuchet MS"/>
                <a:cs typeface="Trebuchet MS"/>
              </a:rPr>
              <a:t>low-cost</a:t>
            </a:r>
            <a:r>
              <a:rPr sz="2400" spc="-90" dirty="0">
                <a:solidFill>
                  <a:srgbClr val="FFFFFF"/>
                </a:solidFill>
                <a:latin typeface="Trebuchet MS"/>
                <a:cs typeface="Trebuchet MS"/>
              </a:rPr>
              <a:t> </a:t>
            </a:r>
            <a:r>
              <a:rPr sz="2400" spc="-50" dirty="0">
                <a:solidFill>
                  <a:srgbClr val="FFFFFF"/>
                </a:solidFill>
                <a:latin typeface="Trebuchet MS"/>
                <a:cs typeface="Trebuchet MS"/>
              </a:rPr>
              <a:t>carrier,</a:t>
            </a:r>
            <a:r>
              <a:rPr sz="2400" spc="-90" dirty="0">
                <a:solidFill>
                  <a:srgbClr val="FFFFFF"/>
                </a:solidFill>
                <a:latin typeface="Trebuchet MS"/>
                <a:cs typeface="Trebuchet MS"/>
              </a:rPr>
              <a:t> </a:t>
            </a:r>
            <a:r>
              <a:rPr sz="2400" spc="60" dirty="0">
                <a:solidFill>
                  <a:srgbClr val="FFFFFF"/>
                </a:solidFill>
                <a:latin typeface="Trebuchet MS"/>
                <a:cs typeface="Trebuchet MS"/>
              </a:rPr>
              <a:t>as</a:t>
            </a:r>
            <a:r>
              <a:rPr sz="2400" spc="-90" dirty="0">
                <a:solidFill>
                  <a:srgbClr val="FFFFFF"/>
                </a:solidFill>
                <a:latin typeface="Trebuchet MS"/>
                <a:cs typeface="Trebuchet MS"/>
              </a:rPr>
              <a:t> </a:t>
            </a:r>
            <a:r>
              <a:rPr sz="2400" spc="65" dirty="0">
                <a:solidFill>
                  <a:srgbClr val="FFFFFF"/>
                </a:solidFill>
                <a:latin typeface="Trebuchet MS"/>
                <a:cs typeface="Trebuchet MS"/>
              </a:rPr>
              <a:t>a</a:t>
            </a:r>
            <a:r>
              <a:rPr sz="2400" spc="-90" dirty="0">
                <a:solidFill>
                  <a:srgbClr val="FFFFFF"/>
                </a:solidFill>
                <a:latin typeface="Trebuchet MS"/>
                <a:cs typeface="Trebuchet MS"/>
              </a:rPr>
              <a:t> </a:t>
            </a:r>
            <a:r>
              <a:rPr sz="2400" spc="-80" dirty="0">
                <a:solidFill>
                  <a:srgbClr val="FFFFFF"/>
                </a:solidFill>
                <a:latin typeface="Trebuchet MS"/>
                <a:cs typeface="Trebuchet MS"/>
              </a:rPr>
              <a:t>result,</a:t>
            </a:r>
            <a:r>
              <a:rPr sz="2400" spc="-90" dirty="0">
                <a:solidFill>
                  <a:srgbClr val="FFFFFF"/>
                </a:solidFill>
                <a:latin typeface="Trebuchet MS"/>
                <a:cs typeface="Trebuchet MS"/>
              </a:rPr>
              <a:t> </a:t>
            </a:r>
            <a:r>
              <a:rPr sz="2400" spc="-160" dirty="0">
                <a:solidFill>
                  <a:srgbClr val="FFFFFF"/>
                </a:solidFill>
                <a:latin typeface="Trebuchet MS"/>
                <a:cs typeface="Trebuchet MS"/>
              </a:rPr>
              <a:t>it</a:t>
            </a:r>
            <a:r>
              <a:rPr sz="2400" spc="-90" dirty="0">
                <a:solidFill>
                  <a:srgbClr val="FFFFFF"/>
                </a:solidFill>
                <a:latin typeface="Trebuchet MS"/>
                <a:cs typeface="Trebuchet MS"/>
              </a:rPr>
              <a:t> </a:t>
            </a:r>
            <a:r>
              <a:rPr sz="2400" spc="35" dirty="0">
                <a:solidFill>
                  <a:srgbClr val="FFFFFF"/>
                </a:solidFill>
                <a:latin typeface="Trebuchet MS"/>
                <a:cs typeface="Trebuchet MS"/>
              </a:rPr>
              <a:t>has</a:t>
            </a:r>
            <a:r>
              <a:rPr sz="2400" spc="-95"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45" dirty="0">
                <a:solidFill>
                  <a:srgbClr val="FFFFFF"/>
                </a:solidFill>
                <a:latin typeface="Trebuchet MS"/>
                <a:cs typeface="Trebuchet MS"/>
              </a:rPr>
              <a:t>lower</a:t>
            </a:r>
            <a:r>
              <a:rPr sz="2400" spc="-90" dirty="0">
                <a:solidFill>
                  <a:srgbClr val="FFFFFF"/>
                </a:solidFill>
                <a:latin typeface="Trebuchet MS"/>
                <a:cs typeface="Trebuchet MS"/>
              </a:rPr>
              <a:t> </a:t>
            </a:r>
            <a:r>
              <a:rPr sz="2400" spc="-60" dirty="0">
                <a:solidFill>
                  <a:srgbClr val="FFFFFF"/>
                </a:solidFill>
                <a:latin typeface="Trebuchet MS"/>
                <a:cs typeface="Trebuchet MS"/>
              </a:rPr>
              <a:t>the</a:t>
            </a:r>
            <a:endParaRPr sz="2400">
              <a:latin typeface="Trebuchet MS"/>
              <a:cs typeface="Trebuchet MS"/>
            </a:endParaRPr>
          </a:p>
          <a:p>
            <a:pPr marL="12700" marR="524510">
              <a:lnSpc>
                <a:spcPct val="114599"/>
              </a:lnSpc>
            </a:pPr>
            <a:r>
              <a:rPr sz="2400" spc="-15" dirty="0">
                <a:solidFill>
                  <a:srgbClr val="FFFFFF"/>
                </a:solidFill>
                <a:latin typeface="Trebuchet MS"/>
                <a:cs typeface="Trebuchet MS"/>
              </a:rPr>
              <a:t>cost</a:t>
            </a:r>
            <a:r>
              <a:rPr sz="2400" spc="-95" dirty="0">
                <a:solidFill>
                  <a:srgbClr val="FFFFFF"/>
                </a:solidFill>
                <a:latin typeface="Trebuchet MS"/>
                <a:cs typeface="Trebuchet MS"/>
              </a:rPr>
              <a:t> </a:t>
            </a:r>
            <a:r>
              <a:rPr sz="2400" dirty="0">
                <a:solidFill>
                  <a:srgbClr val="FFFFFF"/>
                </a:solidFill>
                <a:latin typeface="Trebuchet MS"/>
                <a:cs typeface="Trebuchet MS"/>
              </a:rPr>
              <a:t>of</a:t>
            </a:r>
            <a:r>
              <a:rPr sz="2400" spc="-90" dirty="0">
                <a:solidFill>
                  <a:srgbClr val="FFFFFF"/>
                </a:solidFill>
                <a:latin typeface="Trebuchet MS"/>
                <a:cs typeface="Trebuchet MS"/>
              </a:rPr>
              <a:t> </a:t>
            </a:r>
            <a:r>
              <a:rPr sz="2400" spc="-65" dirty="0">
                <a:solidFill>
                  <a:srgbClr val="FFFFFF"/>
                </a:solidFill>
                <a:latin typeface="Trebuchet MS"/>
                <a:cs typeface="Trebuchet MS"/>
              </a:rPr>
              <a:t>travelling.</a:t>
            </a:r>
            <a:r>
              <a:rPr sz="2400" spc="-95" dirty="0">
                <a:solidFill>
                  <a:srgbClr val="FFFFFF"/>
                </a:solidFill>
                <a:latin typeface="Trebuchet MS"/>
                <a:cs typeface="Trebuchet MS"/>
              </a:rPr>
              <a:t> </a:t>
            </a:r>
            <a:r>
              <a:rPr sz="2400" spc="30" dirty="0">
                <a:solidFill>
                  <a:srgbClr val="FFFFFF"/>
                </a:solidFill>
                <a:latin typeface="Trebuchet MS"/>
                <a:cs typeface="Trebuchet MS"/>
              </a:rPr>
              <a:t>Due</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70" dirty="0">
                <a:solidFill>
                  <a:srgbClr val="FFFFFF"/>
                </a:solidFill>
                <a:latin typeface="Trebuchet MS"/>
                <a:cs typeface="Trebuchet MS"/>
              </a:rPr>
              <a:t>this</a:t>
            </a:r>
            <a:r>
              <a:rPr sz="2400" spc="-95" dirty="0">
                <a:solidFill>
                  <a:srgbClr val="FFFFFF"/>
                </a:solidFill>
                <a:latin typeface="Trebuchet MS"/>
                <a:cs typeface="Trebuchet MS"/>
              </a:rPr>
              <a:t> </a:t>
            </a:r>
            <a:r>
              <a:rPr sz="2400" dirty="0">
                <a:solidFill>
                  <a:srgbClr val="FFFFFF"/>
                </a:solidFill>
                <a:latin typeface="Trebuchet MS"/>
                <a:cs typeface="Trebuchet MS"/>
              </a:rPr>
              <a:t>reason</a:t>
            </a:r>
            <a:r>
              <a:rPr sz="2400" spc="-90" dirty="0">
                <a:solidFill>
                  <a:srgbClr val="FFFFFF"/>
                </a:solidFill>
                <a:latin typeface="Trebuchet MS"/>
                <a:cs typeface="Trebuchet MS"/>
              </a:rPr>
              <a:t> </a:t>
            </a:r>
            <a:r>
              <a:rPr sz="2400" spc="25" dirty="0">
                <a:solidFill>
                  <a:srgbClr val="FFFFFF"/>
                </a:solidFill>
                <a:latin typeface="Trebuchet MS"/>
                <a:cs typeface="Trebuchet MS"/>
              </a:rPr>
              <a:t>IndiGo</a:t>
            </a:r>
            <a:r>
              <a:rPr sz="2400" spc="-90" dirty="0">
                <a:solidFill>
                  <a:srgbClr val="FFFFFF"/>
                </a:solidFill>
                <a:latin typeface="Trebuchet MS"/>
                <a:cs typeface="Trebuchet MS"/>
              </a:rPr>
              <a:t> </a:t>
            </a:r>
            <a:r>
              <a:rPr sz="2400" spc="-35" dirty="0">
                <a:solidFill>
                  <a:srgbClr val="FFFFFF"/>
                </a:solidFill>
                <a:latin typeface="Trebuchet MS"/>
                <a:cs typeface="Trebuchet MS"/>
              </a:rPr>
              <a:t>Airlines</a:t>
            </a:r>
            <a:r>
              <a:rPr sz="2400" spc="-95" dirty="0">
                <a:solidFill>
                  <a:srgbClr val="FFFFFF"/>
                </a:solidFill>
                <a:latin typeface="Trebuchet MS"/>
                <a:cs typeface="Trebuchet MS"/>
              </a:rPr>
              <a:t> </a:t>
            </a:r>
            <a:r>
              <a:rPr sz="2400" spc="65" dirty="0">
                <a:solidFill>
                  <a:srgbClr val="FFFFFF"/>
                </a:solidFill>
                <a:latin typeface="Trebuchet MS"/>
                <a:cs typeface="Trebuchet MS"/>
              </a:rPr>
              <a:t>was</a:t>
            </a:r>
            <a:r>
              <a:rPr sz="2400" spc="-90" dirty="0">
                <a:solidFill>
                  <a:srgbClr val="FFFFFF"/>
                </a:solidFill>
                <a:latin typeface="Trebuchet MS"/>
                <a:cs typeface="Trebuchet MS"/>
              </a:rPr>
              <a:t> </a:t>
            </a:r>
            <a:r>
              <a:rPr sz="2400" spc="-30" dirty="0">
                <a:solidFill>
                  <a:srgbClr val="FFFFFF"/>
                </a:solidFill>
                <a:latin typeface="Trebuchet MS"/>
                <a:cs typeface="Trebuchet MS"/>
              </a:rPr>
              <a:t>unable</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5" dirty="0">
                <a:solidFill>
                  <a:srgbClr val="FFFFFF"/>
                </a:solidFill>
                <a:latin typeface="Trebuchet MS"/>
                <a:cs typeface="Trebuchet MS"/>
              </a:rPr>
              <a:t> </a:t>
            </a:r>
            <a:r>
              <a:rPr sz="2400" spc="-5" dirty="0">
                <a:solidFill>
                  <a:srgbClr val="FFFFFF"/>
                </a:solidFill>
                <a:latin typeface="Trebuchet MS"/>
                <a:cs typeface="Trebuchet MS"/>
              </a:rPr>
              <a:t>generate</a:t>
            </a:r>
            <a:r>
              <a:rPr sz="2400" spc="-90" dirty="0">
                <a:solidFill>
                  <a:srgbClr val="FFFFFF"/>
                </a:solidFill>
                <a:latin typeface="Trebuchet MS"/>
                <a:cs typeface="Trebuchet MS"/>
              </a:rPr>
              <a:t> </a:t>
            </a:r>
            <a:r>
              <a:rPr sz="2400" spc="25" dirty="0">
                <a:solidFill>
                  <a:srgbClr val="FFFFFF"/>
                </a:solidFill>
                <a:latin typeface="Trebuchet MS"/>
                <a:cs typeface="Trebuchet MS"/>
              </a:rPr>
              <a:t>and </a:t>
            </a:r>
            <a:r>
              <a:rPr sz="2400" spc="-710" dirty="0">
                <a:solidFill>
                  <a:srgbClr val="FFFFFF"/>
                </a:solidFill>
                <a:latin typeface="Trebuchet MS"/>
                <a:cs typeface="Trebuchet MS"/>
              </a:rPr>
              <a:t> </a:t>
            </a:r>
            <a:r>
              <a:rPr sz="2400" spc="-30" dirty="0">
                <a:solidFill>
                  <a:srgbClr val="FFFFFF"/>
                </a:solidFill>
                <a:latin typeface="Trebuchet MS"/>
                <a:cs typeface="Trebuchet MS"/>
              </a:rPr>
              <a:t>sustain</a:t>
            </a:r>
            <a:r>
              <a:rPr sz="2400" spc="-105" dirty="0">
                <a:solidFill>
                  <a:srgbClr val="FFFFFF"/>
                </a:solidFill>
                <a:latin typeface="Trebuchet MS"/>
                <a:cs typeface="Trebuchet MS"/>
              </a:rPr>
              <a:t> </a:t>
            </a:r>
            <a:r>
              <a:rPr sz="2400" spc="-40" dirty="0">
                <a:solidFill>
                  <a:srgbClr val="FFFFFF"/>
                </a:solidFill>
                <a:latin typeface="Trebuchet MS"/>
                <a:cs typeface="Trebuchet MS"/>
              </a:rPr>
              <a:t>profits</a:t>
            </a:r>
            <a:r>
              <a:rPr sz="2400" spc="-100" dirty="0">
                <a:solidFill>
                  <a:srgbClr val="FFFFFF"/>
                </a:solidFill>
                <a:latin typeface="Trebuchet MS"/>
                <a:cs typeface="Trebuchet MS"/>
              </a:rPr>
              <a:t> </a:t>
            </a:r>
            <a:r>
              <a:rPr sz="2400" spc="-65" dirty="0">
                <a:solidFill>
                  <a:srgbClr val="FFFFFF"/>
                </a:solidFill>
                <a:latin typeface="Trebuchet MS"/>
                <a:cs typeface="Trebuchet MS"/>
              </a:rPr>
              <a:t>consistently.</a:t>
            </a:r>
            <a:endParaRPr sz="2400">
              <a:latin typeface="Trebuchet MS"/>
              <a:cs typeface="Trebuchet MS"/>
            </a:endParaRPr>
          </a:p>
        </p:txBody>
      </p:sp>
      <p:sp>
        <p:nvSpPr>
          <p:cNvPr id="7" name="object 7"/>
          <p:cNvSpPr txBox="1"/>
          <p:nvPr/>
        </p:nvSpPr>
        <p:spPr>
          <a:xfrm>
            <a:off x="6305797" y="5764763"/>
            <a:ext cx="11146790" cy="2103755"/>
          </a:xfrm>
          <a:prstGeom prst="rect">
            <a:avLst/>
          </a:prstGeom>
        </p:spPr>
        <p:txBody>
          <a:bodyPr vert="horz" wrap="square" lIns="0" tIns="12700" rIns="0" bIns="0" rtlCol="0">
            <a:spAutoFit/>
          </a:bodyPr>
          <a:lstStyle/>
          <a:p>
            <a:pPr marL="12700">
              <a:lnSpc>
                <a:spcPts val="3595"/>
              </a:lnSpc>
              <a:spcBef>
                <a:spcPts val="100"/>
              </a:spcBef>
            </a:pPr>
            <a:r>
              <a:rPr sz="3000" b="1" spc="65" dirty="0">
                <a:solidFill>
                  <a:srgbClr val="FFFFFF"/>
                </a:solidFill>
                <a:latin typeface="Arial"/>
                <a:cs typeface="Arial"/>
              </a:rPr>
              <a:t>Over</a:t>
            </a:r>
            <a:r>
              <a:rPr sz="3000" b="1" spc="-20" dirty="0">
                <a:solidFill>
                  <a:srgbClr val="FFFFFF"/>
                </a:solidFill>
                <a:latin typeface="Arial"/>
                <a:cs typeface="Arial"/>
              </a:rPr>
              <a:t> </a:t>
            </a:r>
            <a:r>
              <a:rPr sz="3000" b="1" spc="-30" dirty="0">
                <a:solidFill>
                  <a:srgbClr val="FFFFFF"/>
                </a:solidFill>
                <a:latin typeface="Arial"/>
                <a:cs typeface="Arial"/>
              </a:rPr>
              <a:t>dependence</a:t>
            </a:r>
            <a:r>
              <a:rPr sz="3000" b="1" spc="-20" dirty="0">
                <a:solidFill>
                  <a:srgbClr val="FFFFFF"/>
                </a:solidFill>
                <a:latin typeface="Arial"/>
                <a:cs typeface="Arial"/>
              </a:rPr>
              <a:t> </a:t>
            </a:r>
            <a:r>
              <a:rPr sz="3000" b="1" spc="-160" dirty="0">
                <a:solidFill>
                  <a:srgbClr val="FFFFFF"/>
                </a:solidFill>
                <a:latin typeface="Arial"/>
                <a:cs typeface="Arial"/>
              </a:rPr>
              <a:t>on</a:t>
            </a:r>
            <a:r>
              <a:rPr sz="3000" b="1" spc="-20" dirty="0">
                <a:solidFill>
                  <a:srgbClr val="FFFFFF"/>
                </a:solidFill>
                <a:latin typeface="Arial"/>
                <a:cs typeface="Arial"/>
              </a:rPr>
              <a:t> </a:t>
            </a:r>
            <a:r>
              <a:rPr sz="3000" b="1" spc="-80" dirty="0">
                <a:solidFill>
                  <a:srgbClr val="FFFFFF"/>
                </a:solidFill>
                <a:latin typeface="Arial"/>
                <a:cs typeface="Arial"/>
              </a:rPr>
              <a:t>volume</a:t>
            </a:r>
            <a:endParaRPr sz="3000">
              <a:latin typeface="Arial"/>
              <a:cs typeface="Arial"/>
            </a:endParaRPr>
          </a:p>
          <a:p>
            <a:pPr marL="12700">
              <a:lnSpc>
                <a:spcPts val="2875"/>
              </a:lnSpc>
            </a:pPr>
            <a:r>
              <a:rPr sz="2400" spc="120" dirty="0">
                <a:solidFill>
                  <a:srgbClr val="FFFFFF"/>
                </a:solidFill>
                <a:latin typeface="Trebuchet MS"/>
                <a:cs typeface="Trebuchet MS"/>
              </a:rPr>
              <a:t>In</a:t>
            </a:r>
            <a:r>
              <a:rPr sz="2400" spc="-100" dirty="0">
                <a:solidFill>
                  <a:srgbClr val="FFFFFF"/>
                </a:solidFill>
                <a:latin typeface="Trebuchet MS"/>
                <a:cs typeface="Trebuchet MS"/>
              </a:rPr>
              <a:t> </a:t>
            </a:r>
            <a:r>
              <a:rPr sz="2400" spc="-15" dirty="0">
                <a:solidFill>
                  <a:srgbClr val="FFFFFF"/>
                </a:solidFill>
                <a:latin typeface="Trebuchet MS"/>
                <a:cs typeface="Trebuchet MS"/>
              </a:rPr>
              <a:t>order</a:t>
            </a:r>
            <a:r>
              <a:rPr sz="2400" spc="-95" dirty="0">
                <a:solidFill>
                  <a:srgbClr val="FFFFFF"/>
                </a:solidFill>
                <a:latin typeface="Trebuchet MS"/>
                <a:cs typeface="Trebuchet MS"/>
              </a:rPr>
              <a:t> </a:t>
            </a:r>
            <a:r>
              <a:rPr sz="2400" spc="-80" dirty="0">
                <a:solidFill>
                  <a:srgbClr val="FFFFFF"/>
                </a:solidFill>
                <a:latin typeface="Trebuchet MS"/>
                <a:cs typeface="Trebuchet MS"/>
              </a:rPr>
              <a:t>to</a:t>
            </a:r>
            <a:r>
              <a:rPr sz="2400" spc="-95" dirty="0">
                <a:solidFill>
                  <a:srgbClr val="FFFFFF"/>
                </a:solidFill>
                <a:latin typeface="Trebuchet MS"/>
                <a:cs typeface="Trebuchet MS"/>
              </a:rPr>
              <a:t> </a:t>
            </a:r>
            <a:r>
              <a:rPr sz="2400" spc="-30" dirty="0">
                <a:solidFill>
                  <a:srgbClr val="FFFFFF"/>
                </a:solidFill>
                <a:latin typeface="Trebuchet MS"/>
                <a:cs typeface="Trebuchet MS"/>
              </a:rPr>
              <a:t>sustain</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40" dirty="0">
                <a:solidFill>
                  <a:srgbClr val="FFFFFF"/>
                </a:solidFill>
                <a:latin typeface="Trebuchet MS"/>
                <a:cs typeface="Trebuchet MS"/>
              </a:rPr>
              <a:t>profits</a:t>
            </a:r>
            <a:r>
              <a:rPr sz="2400" spc="-95" dirty="0">
                <a:solidFill>
                  <a:srgbClr val="FFFFFF"/>
                </a:solidFill>
                <a:latin typeface="Trebuchet MS"/>
                <a:cs typeface="Trebuchet MS"/>
              </a:rPr>
              <a:t> </a:t>
            </a:r>
            <a:r>
              <a:rPr sz="2400" dirty="0">
                <a:solidFill>
                  <a:srgbClr val="FFFFFF"/>
                </a:solidFill>
                <a:latin typeface="Trebuchet MS"/>
                <a:cs typeface="Trebuchet MS"/>
              </a:rPr>
              <a:t>of</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30" dirty="0">
                <a:solidFill>
                  <a:srgbClr val="FFFFFF"/>
                </a:solidFill>
                <a:latin typeface="Trebuchet MS"/>
                <a:cs typeface="Trebuchet MS"/>
              </a:rPr>
              <a:t>company,</a:t>
            </a:r>
            <a:r>
              <a:rPr sz="2400" spc="-95" dirty="0">
                <a:solidFill>
                  <a:srgbClr val="FFFFFF"/>
                </a:solidFill>
                <a:latin typeface="Trebuchet MS"/>
                <a:cs typeface="Trebuchet MS"/>
              </a:rPr>
              <a:t> </a:t>
            </a:r>
            <a:r>
              <a:rPr sz="2400" spc="-20" dirty="0">
                <a:solidFill>
                  <a:srgbClr val="FFFFFF"/>
                </a:solidFill>
                <a:latin typeface="Trebuchet MS"/>
                <a:cs typeface="Trebuchet MS"/>
              </a:rPr>
              <a:t>they</a:t>
            </a:r>
            <a:r>
              <a:rPr sz="2400" spc="-95" dirty="0">
                <a:solidFill>
                  <a:srgbClr val="FFFFFF"/>
                </a:solidFill>
                <a:latin typeface="Trebuchet MS"/>
                <a:cs typeface="Trebuchet MS"/>
              </a:rPr>
              <a:t> </a:t>
            </a:r>
            <a:r>
              <a:rPr sz="2400" spc="-25" dirty="0">
                <a:solidFill>
                  <a:srgbClr val="FFFFFF"/>
                </a:solidFill>
                <a:latin typeface="Trebuchet MS"/>
                <a:cs typeface="Trebuchet MS"/>
              </a:rPr>
              <a:t>should</a:t>
            </a:r>
            <a:r>
              <a:rPr sz="2400" spc="-95" dirty="0">
                <a:solidFill>
                  <a:srgbClr val="FFFFFF"/>
                </a:solidFill>
                <a:latin typeface="Trebuchet MS"/>
                <a:cs typeface="Trebuchet MS"/>
              </a:rPr>
              <a:t> </a:t>
            </a:r>
            <a:r>
              <a:rPr sz="2400" spc="-20" dirty="0">
                <a:solidFill>
                  <a:srgbClr val="FFFFFF"/>
                </a:solidFill>
                <a:latin typeface="Trebuchet MS"/>
                <a:cs typeface="Trebuchet MS"/>
              </a:rPr>
              <a:t>ensure</a:t>
            </a:r>
            <a:r>
              <a:rPr sz="2400" spc="-95" dirty="0">
                <a:solidFill>
                  <a:srgbClr val="FFFFFF"/>
                </a:solidFill>
                <a:latin typeface="Trebuchet MS"/>
                <a:cs typeface="Trebuchet MS"/>
              </a:rPr>
              <a:t> </a:t>
            </a:r>
            <a:r>
              <a:rPr sz="2400" spc="-55" dirty="0">
                <a:solidFill>
                  <a:srgbClr val="FFFFFF"/>
                </a:solidFill>
                <a:latin typeface="Trebuchet MS"/>
                <a:cs typeface="Trebuchet MS"/>
              </a:rPr>
              <a:t>that</a:t>
            </a:r>
            <a:r>
              <a:rPr sz="2400" spc="-95" dirty="0">
                <a:solidFill>
                  <a:srgbClr val="FFFFFF"/>
                </a:solidFill>
                <a:latin typeface="Trebuchet MS"/>
                <a:cs typeface="Trebuchet MS"/>
              </a:rPr>
              <a:t> </a:t>
            </a:r>
            <a:r>
              <a:rPr sz="2400" spc="-45" dirty="0">
                <a:solidFill>
                  <a:srgbClr val="FFFFFF"/>
                </a:solidFill>
                <a:latin typeface="Trebuchet MS"/>
                <a:cs typeface="Trebuchet MS"/>
              </a:rPr>
              <a:t>volumes</a:t>
            </a:r>
            <a:r>
              <a:rPr sz="2400" spc="-100" dirty="0">
                <a:solidFill>
                  <a:srgbClr val="FFFFFF"/>
                </a:solidFill>
                <a:latin typeface="Trebuchet MS"/>
                <a:cs typeface="Trebuchet MS"/>
              </a:rPr>
              <a:t> </a:t>
            </a:r>
            <a:r>
              <a:rPr sz="2400" dirty="0">
                <a:solidFill>
                  <a:srgbClr val="FFFFFF"/>
                </a:solidFill>
                <a:latin typeface="Trebuchet MS"/>
                <a:cs typeface="Trebuchet MS"/>
              </a:rPr>
              <a:t>are</a:t>
            </a:r>
            <a:endParaRPr sz="2400">
              <a:latin typeface="Trebuchet MS"/>
              <a:cs typeface="Trebuchet MS"/>
            </a:endParaRPr>
          </a:p>
          <a:p>
            <a:pPr marL="12700" marR="5080">
              <a:lnSpc>
                <a:spcPct val="114599"/>
              </a:lnSpc>
            </a:pPr>
            <a:r>
              <a:rPr sz="2400" dirty="0">
                <a:solidFill>
                  <a:srgbClr val="FFFFFF"/>
                </a:solidFill>
                <a:latin typeface="Trebuchet MS"/>
                <a:cs typeface="Trebuchet MS"/>
              </a:rPr>
              <a:t>high </a:t>
            </a:r>
            <a:r>
              <a:rPr sz="2400" spc="25" dirty="0">
                <a:solidFill>
                  <a:srgbClr val="FFFFFF"/>
                </a:solidFill>
                <a:latin typeface="Trebuchet MS"/>
                <a:cs typeface="Trebuchet MS"/>
              </a:rPr>
              <a:t>and </a:t>
            </a:r>
            <a:r>
              <a:rPr sz="2400" spc="-60" dirty="0">
                <a:solidFill>
                  <a:srgbClr val="FFFFFF"/>
                </a:solidFill>
                <a:latin typeface="Trebuchet MS"/>
                <a:cs typeface="Trebuchet MS"/>
              </a:rPr>
              <a:t>the </a:t>
            </a:r>
            <a:r>
              <a:rPr sz="2400" spc="-5" dirty="0">
                <a:solidFill>
                  <a:srgbClr val="FFFFFF"/>
                </a:solidFill>
                <a:latin typeface="Trebuchet MS"/>
                <a:cs typeface="Trebuchet MS"/>
              </a:rPr>
              <a:t>business </a:t>
            </a:r>
            <a:r>
              <a:rPr sz="2400" spc="-20" dirty="0">
                <a:solidFill>
                  <a:srgbClr val="FFFFFF"/>
                </a:solidFill>
                <a:latin typeface="Trebuchet MS"/>
                <a:cs typeface="Trebuchet MS"/>
              </a:rPr>
              <a:t>cannot </a:t>
            </a:r>
            <a:r>
              <a:rPr sz="2400" spc="10" dirty="0">
                <a:solidFill>
                  <a:srgbClr val="FFFFFF"/>
                </a:solidFill>
                <a:latin typeface="Trebuchet MS"/>
                <a:cs typeface="Trebuchet MS"/>
              </a:rPr>
              <a:t>be </a:t>
            </a:r>
            <a:r>
              <a:rPr sz="2400" spc="-5" dirty="0">
                <a:solidFill>
                  <a:srgbClr val="FFFFFF"/>
                </a:solidFill>
                <a:latin typeface="Trebuchet MS"/>
                <a:cs typeface="Trebuchet MS"/>
              </a:rPr>
              <a:t>affected </a:t>
            </a:r>
            <a:r>
              <a:rPr sz="2400" spc="80" dirty="0">
                <a:solidFill>
                  <a:srgbClr val="FFFFFF"/>
                </a:solidFill>
                <a:latin typeface="Trebuchet MS"/>
                <a:cs typeface="Trebuchet MS"/>
              </a:rPr>
              <a:t>by </a:t>
            </a:r>
            <a:r>
              <a:rPr sz="2400" spc="-50" dirty="0">
                <a:solidFill>
                  <a:srgbClr val="FFFFFF"/>
                </a:solidFill>
                <a:latin typeface="Trebuchet MS"/>
                <a:cs typeface="Trebuchet MS"/>
              </a:rPr>
              <a:t>fluctuations </a:t>
            </a:r>
            <a:r>
              <a:rPr sz="2400" dirty="0">
                <a:solidFill>
                  <a:srgbClr val="FFFFFF"/>
                </a:solidFill>
                <a:latin typeface="Trebuchet MS"/>
                <a:cs typeface="Trebuchet MS"/>
              </a:rPr>
              <a:t>of </a:t>
            </a:r>
            <a:r>
              <a:rPr sz="2400" spc="-60" dirty="0">
                <a:solidFill>
                  <a:srgbClr val="FFFFFF"/>
                </a:solidFill>
                <a:latin typeface="Trebuchet MS"/>
                <a:cs typeface="Trebuchet MS"/>
              </a:rPr>
              <a:t>the </a:t>
            </a:r>
            <a:r>
              <a:rPr sz="2400" spc="-65" dirty="0">
                <a:solidFill>
                  <a:srgbClr val="FFFFFF"/>
                </a:solidFill>
                <a:latin typeface="Trebuchet MS"/>
                <a:cs typeface="Trebuchet MS"/>
              </a:rPr>
              <a:t>demand. The </a:t>
            </a:r>
            <a:r>
              <a:rPr sz="2400" spc="-60" dirty="0">
                <a:solidFill>
                  <a:srgbClr val="FFFFFF"/>
                </a:solidFill>
                <a:latin typeface="Trebuchet MS"/>
                <a:cs typeface="Trebuchet MS"/>
              </a:rPr>
              <a:t> </a:t>
            </a:r>
            <a:r>
              <a:rPr sz="2400" spc="-10" dirty="0">
                <a:solidFill>
                  <a:srgbClr val="FFFFFF"/>
                </a:solidFill>
                <a:latin typeface="Trebuchet MS"/>
                <a:cs typeface="Trebuchet MS"/>
              </a:rPr>
              <a:t>company</a:t>
            </a:r>
            <a:r>
              <a:rPr sz="2400" spc="-95" dirty="0">
                <a:solidFill>
                  <a:srgbClr val="FFFFFF"/>
                </a:solidFill>
                <a:latin typeface="Trebuchet MS"/>
                <a:cs typeface="Trebuchet MS"/>
              </a:rPr>
              <a:t> </a:t>
            </a:r>
            <a:r>
              <a:rPr sz="2400" spc="35" dirty="0">
                <a:solidFill>
                  <a:srgbClr val="FFFFFF"/>
                </a:solidFill>
                <a:latin typeface="Trebuchet MS"/>
                <a:cs typeface="Trebuchet MS"/>
              </a:rPr>
              <a:t>has</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30" dirty="0">
                <a:solidFill>
                  <a:srgbClr val="FFFFFF"/>
                </a:solidFill>
                <a:latin typeface="Trebuchet MS"/>
                <a:cs typeface="Trebuchet MS"/>
              </a:rPr>
              <a:t>invest</a:t>
            </a:r>
            <a:r>
              <a:rPr sz="2400" spc="-90" dirty="0">
                <a:solidFill>
                  <a:srgbClr val="FFFFFF"/>
                </a:solidFill>
                <a:latin typeface="Trebuchet MS"/>
                <a:cs typeface="Trebuchet MS"/>
              </a:rPr>
              <a:t> </a:t>
            </a:r>
            <a:r>
              <a:rPr sz="2400" spc="-80" dirty="0">
                <a:solidFill>
                  <a:srgbClr val="FFFFFF"/>
                </a:solidFill>
                <a:latin typeface="Trebuchet MS"/>
                <a:cs typeface="Trebuchet MS"/>
              </a:rPr>
              <a:t>more</a:t>
            </a:r>
            <a:r>
              <a:rPr sz="2400" spc="-90" dirty="0">
                <a:solidFill>
                  <a:srgbClr val="FFFFFF"/>
                </a:solidFill>
                <a:latin typeface="Trebuchet MS"/>
                <a:cs typeface="Trebuchet MS"/>
              </a:rPr>
              <a:t> </a:t>
            </a:r>
            <a:r>
              <a:rPr sz="2400" spc="25" dirty="0">
                <a:solidFill>
                  <a:srgbClr val="FFFFFF"/>
                </a:solidFill>
                <a:latin typeface="Trebuchet MS"/>
                <a:cs typeface="Trebuchet MS"/>
              </a:rPr>
              <a:t>and</a:t>
            </a:r>
            <a:r>
              <a:rPr sz="2400" spc="-95" dirty="0">
                <a:solidFill>
                  <a:srgbClr val="FFFFFF"/>
                </a:solidFill>
                <a:latin typeface="Trebuchet MS"/>
                <a:cs typeface="Trebuchet MS"/>
              </a:rPr>
              <a:t> </a:t>
            </a:r>
            <a:r>
              <a:rPr sz="2400" spc="-30" dirty="0">
                <a:solidFill>
                  <a:srgbClr val="FFFFFF"/>
                </a:solidFill>
                <a:latin typeface="Trebuchet MS"/>
                <a:cs typeface="Trebuchet MS"/>
              </a:rPr>
              <a:t>take</a:t>
            </a:r>
            <a:r>
              <a:rPr sz="2400" spc="-90" dirty="0">
                <a:solidFill>
                  <a:srgbClr val="FFFFFF"/>
                </a:solidFill>
                <a:latin typeface="Trebuchet MS"/>
                <a:cs typeface="Trebuchet MS"/>
              </a:rPr>
              <a:t> </a:t>
            </a:r>
            <a:r>
              <a:rPr sz="2400" spc="-25" dirty="0">
                <a:solidFill>
                  <a:srgbClr val="FFFFFF"/>
                </a:solidFill>
                <a:latin typeface="Trebuchet MS"/>
                <a:cs typeface="Trebuchet MS"/>
              </a:rPr>
              <a:t>measures</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5" dirty="0">
                <a:solidFill>
                  <a:srgbClr val="FFFFFF"/>
                </a:solidFill>
                <a:latin typeface="Trebuchet MS"/>
                <a:cs typeface="Trebuchet MS"/>
              </a:rPr>
              <a:t>manage</a:t>
            </a:r>
            <a:r>
              <a:rPr sz="2400" spc="-90" dirty="0">
                <a:solidFill>
                  <a:srgbClr val="FFFFFF"/>
                </a:solidFill>
                <a:latin typeface="Trebuchet MS"/>
                <a:cs typeface="Trebuchet MS"/>
              </a:rPr>
              <a:t> </a:t>
            </a:r>
            <a:r>
              <a:rPr sz="2400" spc="10" dirty="0">
                <a:solidFill>
                  <a:srgbClr val="FFFFFF"/>
                </a:solidFill>
                <a:latin typeface="Trebuchet MS"/>
                <a:cs typeface="Trebuchet MS"/>
              </a:rPr>
              <a:t>even</a:t>
            </a:r>
            <a:r>
              <a:rPr sz="2400" spc="-95" dirty="0">
                <a:solidFill>
                  <a:srgbClr val="FFFFFF"/>
                </a:solidFill>
                <a:latin typeface="Trebuchet MS"/>
                <a:cs typeface="Trebuchet MS"/>
              </a:rPr>
              <a:t> </a:t>
            </a:r>
            <a:r>
              <a:rPr sz="2400" dirty="0">
                <a:solidFill>
                  <a:srgbClr val="FFFFFF"/>
                </a:solidFill>
                <a:latin typeface="Trebuchet MS"/>
                <a:cs typeface="Trebuchet MS"/>
              </a:rPr>
              <a:t>during</a:t>
            </a:r>
            <a:r>
              <a:rPr sz="2400" spc="-90" dirty="0">
                <a:solidFill>
                  <a:srgbClr val="FFFFFF"/>
                </a:solidFill>
                <a:latin typeface="Trebuchet MS"/>
                <a:cs typeface="Trebuchet MS"/>
              </a:rPr>
              <a:t> </a:t>
            </a:r>
            <a:r>
              <a:rPr sz="2400" spc="-20" dirty="0">
                <a:solidFill>
                  <a:srgbClr val="FFFFFF"/>
                </a:solidFill>
                <a:latin typeface="Trebuchet MS"/>
                <a:cs typeface="Trebuchet MS"/>
              </a:rPr>
              <a:t>unexpected </a:t>
            </a:r>
            <a:r>
              <a:rPr sz="2400" spc="-705" dirty="0">
                <a:solidFill>
                  <a:srgbClr val="FFFFFF"/>
                </a:solidFill>
                <a:latin typeface="Trebuchet MS"/>
                <a:cs typeface="Trebuchet MS"/>
              </a:rPr>
              <a:t> </a:t>
            </a:r>
            <a:r>
              <a:rPr sz="2400" spc="-55" dirty="0">
                <a:solidFill>
                  <a:srgbClr val="FFFFFF"/>
                </a:solidFill>
                <a:latin typeface="Trebuchet MS"/>
                <a:cs typeface="Trebuchet MS"/>
              </a:rPr>
              <a:t>situations</a:t>
            </a:r>
            <a:r>
              <a:rPr sz="2400" spc="-100" dirty="0">
                <a:solidFill>
                  <a:srgbClr val="FFFFFF"/>
                </a:solidFill>
                <a:latin typeface="Trebuchet MS"/>
                <a:cs typeface="Trebuchet MS"/>
              </a:rPr>
              <a:t> </a:t>
            </a:r>
            <a:r>
              <a:rPr sz="2400" spc="-110" dirty="0">
                <a:solidFill>
                  <a:srgbClr val="FFFFFF"/>
                </a:solidFill>
                <a:latin typeface="Trebuchet MS"/>
                <a:cs typeface="Trebuchet MS"/>
              </a:rPr>
              <a:t>like</a:t>
            </a:r>
            <a:r>
              <a:rPr sz="2400" spc="-100" dirty="0">
                <a:solidFill>
                  <a:srgbClr val="FFFFFF"/>
                </a:solidFill>
                <a:latin typeface="Trebuchet MS"/>
                <a:cs typeface="Trebuchet MS"/>
              </a:rPr>
              <a:t> </a:t>
            </a:r>
            <a:r>
              <a:rPr sz="2400" spc="-45" dirty="0">
                <a:solidFill>
                  <a:srgbClr val="FFFFFF"/>
                </a:solidFill>
                <a:latin typeface="Trebuchet MS"/>
                <a:cs typeface="Trebuchet MS"/>
              </a:rPr>
              <a:t>pandemics,</a:t>
            </a:r>
            <a:r>
              <a:rPr sz="2400" spc="-100" dirty="0">
                <a:solidFill>
                  <a:srgbClr val="FFFFFF"/>
                </a:solidFill>
                <a:latin typeface="Trebuchet MS"/>
                <a:cs typeface="Trebuchet MS"/>
              </a:rPr>
              <a:t> </a:t>
            </a:r>
            <a:r>
              <a:rPr sz="2400" spc="-10" dirty="0">
                <a:solidFill>
                  <a:srgbClr val="FFFFFF"/>
                </a:solidFill>
                <a:latin typeface="Trebuchet MS"/>
                <a:cs typeface="Trebuchet MS"/>
              </a:rPr>
              <a:t>where</a:t>
            </a:r>
            <a:r>
              <a:rPr sz="2400" spc="-100" dirty="0">
                <a:solidFill>
                  <a:srgbClr val="FFFFFF"/>
                </a:solidFill>
                <a:latin typeface="Trebuchet MS"/>
                <a:cs typeface="Trebuchet MS"/>
              </a:rPr>
              <a:t> </a:t>
            </a:r>
            <a:r>
              <a:rPr sz="2400" spc="-5" dirty="0">
                <a:solidFill>
                  <a:srgbClr val="FFFFFF"/>
                </a:solidFill>
                <a:latin typeface="Trebuchet MS"/>
                <a:cs typeface="Trebuchet MS"/>
              </a:rPr>
              <a:t>business</a:t>
            </a:r>
            <a:r>
              <a:rPr sz="2400" spc="-100" dirty="0">
                <a:solidFill>
                  <a:srgbClr val="FFFFFF"/>
                </a:solidFill>
                <a:latin typeface="Trebuchet MS"/>
                <a:cs typeface="Trebuchet MS"/>
              </a:rPr>
              <a:t> </a:t>
            </a:r>
            <a:r>
              <a:rPr sz="2400" spc="50" dirty="0">
                <a:solidFill>
                  <a:srgbClr val="FFFFFF"/>
                </a:solidFill>
                <a:latin typeface="Trebuchet MS"/>
                <a:cs typeface="Trebuchet MS"/>
              </a:rPr>
              <a:t>goes</a:t>
            </a:r>
            <a:r>
              <a:rPr sz="2400" spc="-100" dirty="0">
                <a:solidFill>
                  <a:srgbClr val="FFFFFF"/>
                </a:solidFill>
                <a:latin typeface="Trebuchet MS"/>
                <a:cs typeface="Trebuchet MS"/>
              </a:rPr>
              <a:t> </a:t>
            </a:r>
            <a:r>
              <a:rPr sz="2400" spc="-114" dirty="0">
                <a:solidFill>
                  <a:srgbClr val="FFFFFF"/>
                </a:solidFill>
                <a:latin typeface="Trebuchet MS"/>
                <a:cs typeface="Trebuchet MS"/>
              </a:rPr>
              <a:t>low.</a:t>
            </a:r>
            <a:endParaRPr sz="2400">
              <a:latin typeface="Trebuchet MS"/>
              <a:cs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0" y="1028701"/>
            <a:ext cx="9143999" cy="6353174"/>
          </a:xfrm>
          <a:prstGeom prst="rect">
            <a:avLst/>
          </a:prstGeom>
        </p:spPr>
      </p:pic>
      <p:sp>
        <p:nvSpPr>
          <p:cNvPr id="3" name="object 3"/>
          <p:cNvSpPr/>
          <p:nvPr/>
        </p:nvSpPr>
        <p:spPr>
          <a:xfrm>
            <a:off x="359631" y="451322"/>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7"/>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4279671" y="5866419"/>
            <a:ext cx="3486149" cy="3924299"/>
          </a:xfrm>
          <a:prstGeom prst="rect">
            <a:avLst/>
          </a:prstGeom>
        </p:spPr>
      </p:pic>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0" dirty="0"/>
              <a:t>Opportunities</a:t>
            </a:r>
          </a:p>
        </p:txBody>
      </p:sp>
      <p:sp>
        <p:nvSpPr>
          <p:cNvPr id="7" name="object 7"/>
          <p:cNvSpPr txBox="1"/>
          <p:nvPr/>
        </p:nvSpPr>
        <p:spPr>
          <a:xfrm>
            <a:off x="672553" y="2398838"/>
            <a:ext cx="13521055" cy="1265555"/>
          </a:xfrm>
          <a:prstGeom prst="rect">
            <a:avLst/>
          </a:prstGeom>
        </p:spPr>
        <p:txBody>
          <a:bodyPr vert="horz" wrap="square" lIns="0" tIns="12700" rIns="0" bIns="0" rtlCol="0">
            <a:spAutoFit/>
          </a:bodyPr>
          <a:lstStyle/>
          <a:p>
            <a:pPr marL="12700">
              <a:lnSpc>
                <a:spcPts val="3590"/>
              </a:lnSpc>
              <a:spcBef>
                <a:spcPts val="100"/>
              </a:spcBef>
            </a:pPr>
            <a:r>
              <a:rPr sz="3000" b="1" spc="-85" dirty="0">
                <a:solidFill>
                  <a:srgbClr val="FFFFFF"/>
                </a:solidFill>
                <a:latin typeface="Arial"/>
                <a:cs typeface="Arial"/>
              </a:rPr>
              <a:t>Globalisation</a:t>
            </a:r>
            <a:endParaRPr sz="3000">
              <a:latin typeface="Arial"/>
              <a:cs typeface="Arial"/>
            </a:endParaRPr>
          </a:p>
          <a:p>
            <a:pPr marL="12700">
              <a:lnSpc>
                <a:spcPts val="2870"/>
              </a:lnSpc>
            </a:pPr>
            <a:r>
              <a:rPr sz="2400" dirty="0">
                <a:solidFill>
                  <a:srgbClr val="FFFFFF"/>
                </a:solidFill>
                <a:latin typeface="Trebuchet MS"/>
                <a:cs typeface="Trebuchet MS"/>
              </a:rPr>
              <a:t>Since</a:t>
            </a:r>
            <a:r>
              <a:rPr sz="2400" spc="-95" dirty="0">
                <a:solidFill>
                  <a:srgbClr val="FFFFFF"/>
                </a:solidFill>
                <a:latin typeface="Trebuchet MS"/>
                <a:cs typeface="Trebuchet MS"/>
              </a:rPr>
              <a:t> </a:t>
            </a:r>
            <a:r>
              <a:rPr sz="2400" spc="-50" dirty="0">
                <a:solidFill>
                  <a:srgbClr val="FFFFFF"/>
                </a:solidFill>
                <a:latin typeface="Trebuchet MS"/>
                <a:cs typeface="Trebuchet MS"/>
              </a:rPr>
              <a:t>there</a:t>
            </a:r>
            <a:r>
              <a:rPr sz="2400" spc="-95" dirty="0">
                <a:solidFill>
                  <a:srgbClr val="FFFFFF"/>
                </a:solidFill>
                <a:latin typeface="Trebuchet MS"/>
                <a:cs typeface="Trebuchet MS"/>
              </a:rPr>
              <a:t> </a:t>
            </a:r>
            <a:r>
              <a:rPr sz="2400" spc="-60" dirty="0">
                <a:solidFill>
                  <a:srgbClr val="FFFFFF"/>
                </a:solidFill>
                <a:latin typeface="Trebuchet MS"/>
                <a:cs typeface="Trebuchet MS"/>
              </a:rPr>
              <a:t>is</a:t>
            </a:r>
            <a:r>
              <a:rPr sz="2400" spc="-95" dirty="0">
                <a:solidFill>
                  <a:srgbClr val="FFFFFF"/>
                </a:solidFill>
                <a:latin typeface="Trebuchet MS"/>
                <a:cs typeface="Trebuchet MS"/>
              </a:rPr>
              <a:t> </a:t>
            </a:r>
            <a:r>
              <a:rPr sz="2400" spc="-20" dirty="0">
                <a:solidFill>
                  <a:srgbClr val="FFFFFF"/>
                </a:solidFill>
                <a:latin typeface="Trebuchet MS"/>
                <a:cs typeface="Trebuchet MS"/>
              </a:rPr>
              <a:t>demand</a:t>
            </a:r>
            <a:r>
              <a:rPr sz="2400" spc="-90" dirty="0">
                <a:solidFill>
                  <a:srgbClr val="FFFFFF"/>
                </a:solidFill>
                <a:latin typeface="Trebuchet MS"/>
                <a:cs typeface="Trebuchet MS"/>
              </a:rPr>
              <a:t> </a:t>
            </a:r>
            <a:r>
              <a:rPr sz="2400" spc="-10" dirty="0">
                <a:solidFill>
                  <a:srgbClr val="FFFFFF"/>
                </a:solidFill>
                <a:latin typeface="Trebuchet MS"/>
                <a:cs typeface="Trebuchet MS"/>
              </a:rPr>
              <a:t>for</a:t>
            </a:r>
            <a:r>
              <a:rPr sz="2400" spc="-95" dirty="0">
                <a:solidFill>
                  <a:srgbClr val="FFFFFF"/>
                </a:solidFill>
                <a:latin typeface="Trebuchet MS"/>
                <a:cs typeface="Trebuchet MS"/>
              </a:rPr>
              <a:t> </a:t>
            </a:r>
            <a:r>
              <a:rPr sz="2400" spc="-30" dirty="0">
                <a:solidFill>
                  <a:srgbClr val="FFFFFF"/>
                </a:solidFill>
                <a:latin typeface="Trebuchet MS"/>
                <a:cs typeface="Trebuchet MS"/>
              </a:rPr>
              <a:t>travel</a:t>
            </a:r>
            <a:r>
              <a:rPr sz="2400" spc="-95"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10" dirty="0">
                <a:solidFill>
                  <a:srgbClr val="FFFFFF"/>
                </a:solidFill>
                <a:latin typeface="Trebuchet MS"/>
                <a:cs typeface="Trebuchet MS"/>
              </a:rPr>
              <a:t>foreign</a:t>
            </a:r>
            <a:r>
              <a:rPr sz="2400" spc="-95" dirty="0">
                <a:solidFill>
                  <a:srgbClr val="FFFFFF"/>
                </a:solidFill>
                <a:latin typeface="Trebuchet MS"/>
                <a:cs typeface="Trebuchet MS"/>
              </a:rPr>
              <a:t> </a:t>
            </a:r>
            <a:r>
              <a:rPr sz="2400" spc="-70" dirty="0">
                <a:solidFill>
                  <a:srgbClr val="FFFFFF"/>
                </a:solidFill>
                <a:latin typeface="Trebuchet MS"/>
                <a:cs typeface="Trebuchet MS"/>
              </a:rPr>
              <a:t>countries.</a:t>
            </a:r>
            <a:r>
              <a:rPr sz="2400" spc="-95" dirty="0">
                <a:solidFill>
                  <a:srgbClr val="FFFFFF"/>
                </a:solidFill>
                <a:latin typeface="Trebuchet MS"/>
                <a:cs typeface="Trebuchet MS"/>
              </a:rPr>
              <a:t> </a:t>
            </a:r>
            <a:r>
              <a:rPr sz="2400" spc="25" dirty="0">
                <a:solidFill>
                  <a:srgbClr val="FFFFFF"/>
                </a:solidFill>
                <a:latin typeface="Trebuchet MS"/>
                <a:cs typeface="Trebuchet MS"/>
              </a:rPr>
              <a:t>IndiGo</a:t>
            </a:r>
            <a:r>
              <a:rPr sz="2400" spc="-95" dirty="0">
                <a:solidFill>
                  <a:srgbClr val="FFFFFF"/>
                </a:solidFill>
                <a:latin typeface="Trebuchet MS"/>
                <a:cs typeface="Trebuchet MS"/>
              </a:rPr>
              <a:t> </a:t>
            </a:r>
            <a:r>
              <a:rPr sz="2400" spc="-35" dirty="0">
                <a:solidFill>
                  <a:srgbClr val="FFFFFF"/>
                </a:solidFill>
                <a:latin typeface="Trebuchet MS"/>
                <a:cs typeface="Trebuchet MS"/>
              </a:rPr>
              <a:t>Airlines</a:t>
            </a:r>
            <a:r>
              <a:rPr sz="2400" spc="-90" dirty="0">
                <a:solidFill>
                  <a:srgbClr val="FFFFFF"/>
                </a:solidFill>
                <a:latin typeface="Trebuchet MS"/>
                <a:cs typeface="Trebuchet MS"/>
              </a:rPr>
              <a:t> </a:t>
            </a:r>
            <a:r>
              <a:rPr sz="2400" spc="35" dirty="0">
                <a:solidFill>
                  <a:srgbClr val="FFFFFF"/>
                </a:solidFill>
                <a:latin typeface="Trebuchet MS"/>
                <a:cs typeface="Trebuchet MS"/>
              </a:rPr>
              <a:t>has</a:t>
            </a:r>
            <a:r>
              <a:rPr sz="2400" spc="-95" dirty="0">
                <a:solidFill>
                  <a:srgbClr val="FFFFFF"/>
                </a:solidFill>
                <a:latin typeface="Trebuchet MS"/>
                <a:cs typeface="Trebuchet MS"/>
              </a:rPr>
              <a:t> </a:t>
            </a:r>
            <a:r>
              <a:rPr sz="2400" spc="65" dirty="0">
                <a:solidFill>
                  <a:srgbClr val="FFFFFF"/>
                </a:solidFill>
                <a:latin typeface="Trebuchet MS"/>
                <a:cs typeface="Trebuchet MS"/>
              </a:rPr>
              <a:t>a</a:t>
            </a:r>
            <a:r>
              <a:rPr sz="2400" spc="-95" dirty="0">
                <a:solidFill>
                  <a:srgbClr val="FFFFFF"/>
                </a:solidFill>
                <a:latin typeface="Trebuchet MS"/>
                <a:cs typeface="Trebuchet MS"/>
              </a:rPr>
              <a:t> </a:t>
            </a:r>
            <a:r>
              <a:rPr sz="2400" spc="35" dirty="0">
                <a:solidFill>
                  <a:srgbClr val="FFFFFF"/>
                </a:solidFill>
                <a:latin typeface="Trebuchet MS"/>
                <a:cs typeface="Trebuchet MS"/>
              </a:rPr>
              <a:t>growing</a:t>
            </a:r>
            <a:r>
              <a:rPr sz="2400" spc="-90" dirty="0">
                <a:solidFill>
                  <a:srgbClr val="FFFFFF"/>
                </a:solidFill>
                <a:latin typeface="Trebuchet MS"/>
                <a:cs typeface="Trebuchet MS"/>
              </a:rPr>
              <a:t> </a:t>
            </a:r>
            <a:r>
              <a:rPr sz="2400" spc="-40" dirty="0">
                <a:solidFill>
                  <a:srgbClr val="FFFFFF"/>
                </a:solidFill>
                <a:latin typeface="Trebuchet MS"/>
                <a:cs typeface="Trebuchet MS"/>
              </a:rPr>
              <a:t>opportunity</a:t>
            </a:r>
            <a:r>
              <a:rPr sz="2400" spc="-95" dirty="0">
                <a:solidFill>
                  <a:srgbClr val="FFFFFF"/>
                </a:solidFill>
                <a:latin typeface="Trebuchet MS"/>
                <a:cs typeface="Trebuchet MS"/>
              </a:rPr>
              <a:t> </a:t>
            </a:r>
            <a:r>
              <a:rPr sz="2400" spc="25" dirty="0">
                <a:solidFill>
                  <a:srgbClr val="FFFFFF"/>
                </a:solidFill>
                <a:latin typeface="Trebuchet MS"/>
                <a:cs typeface="Trebuchet MS"/>
              </a:rPr>
              <a:t>and</a:t>
            </a:r>
            <a:r>
              <a:rPr sz="2400" spc="-95" dirty="0">
                <a:solidFill>
                  <a:srgbClr val="FFFFFF"/>
                </a:solidFill>
                <a:latin typeface="Trebuchet MS"/>
                <a:cs typeface="Trebuchet MS"/>
              </a:rPr>
              <a:t> </a:t>
            </a:r>
            <a:r>
              <a:rPr sz="2400" spc="-160" dirty="0">
                <a:solidFill>
                  <a:srgbClr val="FFFFFF"/>
                </a:solidFill>
                <a:latin typeface="Trebuchet MS"/>
                <a:cs typeface="Trebuchet MS"/>
              </a:rPr>
              <a:t>it</a:t>
            </a:r>
            <a:endParaRPr sz="2400">
              <a:latin typeface="Trebuchet MS"/>
              <a:cs typeface="Trebuchet MS"/>
            </a:endParaRPr>
          </a:p>
          <a:p>
            <a:pPr marL="12700">
              <a:lnSpc>
                <a:spcPct val="100000"/>
              </a:lnSpc>
              <a:spcBef>
                <a:spcPts val="420"/>
              </a:spcBef>
            </a:pPr>
            <a:r>
              <a:rPr sz="2400" spc="-15" dirty="0">
                <a:solidFill>
                  <a:srgbClr val="FFFFFF"/>
                </a:solidFill>
                <a:latin typeface="Trebuchet MS"/>
                <a:cs typeface="Trebuchet MS"/>
              </a:rPr>
              <a:t>increases</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30" dirty="0">
                <a:solidFill>
                  <a:srgbClr val="FFFFFF"/>
                </a:solidFill>
                <a:latin typeface="Trebuchet MS"/>
                <a:cs typeface="Trebuchet MS"/>
              </a:rPr>
              <a:t>network</a:t>
            </a:r>
            <a:r>
              <a:rPr sz="2400" spc="-95" dirty="0">
                <a:solidFill>
                  <a:srgbClr val="FFFFFF"/>
                </a:solidFill>
                <a:latin typeface="Trebuchet MS"/>
                <a:cs typeface="Trebuchet MS"/>
              </a:rPr>
              <a:t> </a:t>
            </a:r>
            <a:r>
              <a:rPr sz="2400" spc="60" dirty="0">
                <a:solidFill>
                  <a:srgbClr val="FFFFFF"/>
                </a:solidFill>
                <a:latin typeface="Trebuchet MS"/>
                <a:cs typeface="Trebuchet MS"/>
              </a:rPr>
              <a:t>as</a:t>
            </a:r>
            <a:r>
              <a:rPr sz="2400" spc="-95" dirty="0">
                <a:solidFill>
                  <a:srgbClr val="FFFFFF"/>
                </a:solidFill>
                <a:latin typeface="Trebuchet MS"/>
                <a:cs typeface="Trebuchet MS"/>
              </a:rPr>
              <a:t> </a:t>
            </a:r>
            <a:r>
              <a:rPr sz="2400" spc="-50" dirty="0">
                <a:solidFill>
                  <a:srgbClr val="FFFFFF"/>
                </a:solidFill>
                <a:latin typeface="Trebuchet MS"/>
                <a:cs typeface="Trebuchet MS"/>
              </a:rPr>
              <a:t>there</a:t>
            </a:r>
            <a:r>
              <a:rPr sz="2400" spc="-95" dirty="0">
                <a:solidFill>
                  <a:srgbClr val="FFFFFF"/>
                </a:solidFill>
                <a:latin typeface="Trebuchet MS"/>
                <a:cs typeface="Trebuchet MS"/>
              </a:rPr>
              <a:t> </a:t>
            </a:r>
            <a:r>
              <a:rPr sz="2400" spc="-60" dirty="0">
                <a:solidFill>
                  <a:srgbClr val="FFFFFF"/>
                </a:solidFill>
                <a:latin typeface="Trebuchet MS"/>
                <a:cs typeface="Trebuchet MS"/>
              </a:rPr>
              <a:t>is</a:t>
            </a:r>
            <a:r>
              <a:rPr sz="2400" spc="-95" dirty="0">
                <a:solidFill>
                  <a:srgbClr val="FFFFFF"/>
                </a:solidFill>
                <a:latin typeface="Trebuchet MS"/>
                <a:cs typeface="Trebuchet MS"/>
              </a:rPr>
              <a:t> </a:t>
            </a:r>
            <a:r>
              <a:rPr sz="2400" spc="-70" dirty="0">
                <a:solidFill>
                  <a:srgbClr val="FFFFFF"/>
                </a:solidFill>
                <a:latin typeface="Trebuchet MS"/>
                <a:cs typeface="Trebuchet MS"/>
              </a:rPr>
              <a:t>international</a:t>
            </a:r>
            <a:r>
              <a:rPr sz="2400" spc="-90" dirty="0">
                <a:solidFill>
                  <a:srgbClr val="FFFFFF"/>
                </a:solidFill>
                <a:latin typeface="Trebuchet MS"/>
                <a:cs typeface="Trebuchet MS"/>
              </a:rPr>
              <a:t> </a:t>
            </a:r>
            <a:r>
              <a:rPr sz="2400" spc="-70" dirty="0">
                <a:solidFill>
                  <a:srgbClr val="FFFFFF"/>
                </a:solidFill>
                <a:latin typeface="Trebuchet MS"/>
                <a:cs typeface="Trebuchet MS"/>
              </a:rPr>
              <a:t>travel.</a:t>
            </a:r>
            <a:endParaRPr sz="2400">
              <a:latin typeface="Trebuchet MS"/>
              <a:cs typeface="Trebuchet MS"/>
            </a:endParaRPr>
          </a:p>
        </p:txBody>
      </p:sp>
      <p:sp>
        <p:nvSpPr>
          <p:cNvPr id="8" name="object 8"/>
          <p:cNvSpPr txBox="1"/>
          <p:nvPr/>
        </p:nvSpPr>
        <p:spPr>
          <a:xfrm>
            <a:off x="672553" y="4734359"/>
            <a:ext cx="12859385" cy="1501140"/>
          </a:xfrm>
          <a:prstGeom prst="rect">
            <a:avLst/>
          </a:prstGeom>
        </p:spPr>
        <p:txBody>
          <a:bodyPr vert="horz" wrap="square" lIns="0" tIns="142240" rIns="0" bIns="0" rtlCol="0">
            <a:spAutoFit/>
          </a:bodyPr>
          <a:lstStyle/>
          <a:p>
            <a:pPr marL="12700">
              <a:lnSpc>
                <a:spcPct val="100000"/>
              </a:lnSpc>
              <a:spcBef>
                <a:spcPts val="1120"/>
              </a:spcBef>
            </a:pPr>
            <a:r>
              <a:rPr sz="3000" b="1" dirty="0">
                <a:solidFill>
                  <a:srgbClr val="FFFFFF"/>
                </a:solidFill>
                <a:latin typeface="Arial"/>
                <a:cs typeface="Arial"/>
              </a:rPr>
              <a:t>Increase</a:t>
            </a:r>
            <a:r>
              <a:rPr sz="3000" b="1" spc="-35" dirty="0">
                <a:solidFill>
                  <a:srgbClr val="FFFFFF"/>
                </a:solidFill>
                <a:latin typeface="Arial"/>
                <a:cs typeface="Arial"/>
              </a:rPr>
              <a:t> </a:t>
            </a:r>
            <a:r>
              <a:rPr sz="3000" b="1" spc="-145" dirty="0">
                <a:solidFill>
                  <a:srgbClr val="FFFFFF"/>
                </a:solidFill>
                <a:latin typeface="Arial"/>
                <a:cs typeface="Arial"/>
              </a:rPr>
              <a:t>in</a:t>
            </a:r>
            <a:r>
              <a:rPr sz="3000" b="1" spc="-30" dirty="0">
                <a:solidFill>
                  <a:srgbClr val="FFFFFF"/>
                </a:solidFill>
                <a:latin typeface="Arial"/>
                <a:cs typeface="Arial"/>
              </a:rPr>
              <a:t> </a:t>
            </a:r>
            <a:r>
              <a:rPr sz="3000" b="1" spc="-50" dirty="0">
                <a:solidFill>
                  <a:srgbClr val="FFFFFF"/>
                </a:solidFill>
                <a:latin typeface="Arial"/>
                <a:cs typeface="Arial"/>
              </a:rPr>
              <a:t>demand</a:t>
            </a:r>
            <a:endParaRPr sz="3000">
              <a:latin typeface="Arial"/>
              <a:cs typeface="Arial"/>
            </a:endParaRPr>
          </a:p>
          <a:p>
            <a:pPr marL="12700" marR="5080">
              <a:lnSpc>
                <a:spcPct val="114599"/>
              </a:lnSpc>
              <a:spcBef>
                <a:spcPts val="395"/>
              </a:spcBef>
            </a:pPr>
            <a:r>
              <a:rPr sz="2400" spc="-65" dirty="0">
                <a:solidFill>
                  <a:srgbClr val="FFFFFF"/>
                </a:solidFill>
                <a:latin typeface="Trebuchet MS"/>
                <a:cs typeface="Trebuchet MS"/>
              </a:rPr>
              <a:t>The</a:t>
            </a:r>
            <a:r>
              <a:rPr sz="2400" spc="-90" dirty="0">
                <a:solidFill>
                  <a:srgbClr val="FFFFFF"/>
                </a:solidFill>
                <a:latin typeface="Trebuchet MS"/>
                <a:cs typeface="Trebuchet MS"/>
              </a:rPr>
              <a:t> </a:t>
            </a:r>
            <a:r>
              <a:rPr sz="2400" spc="-5" dirty="0">
                <a:solidFill>
                  <a:srgbClr val="FFFFFF"/>
                </a:solidFill>
                <a:latin typeface="Trebuchet MS"/>
                <a:cs typeface="Trebuchet MS"/>
              </a:rPr>
              <a:t>business</a:t>
            </a:r>
            <a:r>
              <a:rPr sz="2400" spc="-90" dirty="0">
                <a:solidFill>
                  <a:srgbClr val="FFFFFF"/>
                </a:solidFill>
                <a:latin typeface="Trebuchet MS"/>
                <a:cs typeface="Trebuchet MS"/>
              </a:rPr>
              <a:t> </a:t>
            </a:r>
            <a:r>
              <a:rPr sz="2400" spc="20" dirty="0">
                <a:solidFill>
                  <a:srgbClr val="FFFFFF"/>
                </a:solidFill>
                <a:latin typeface="Trebuchet MS"/>
                <a:cs typeface="Trebuchet MS"/>
              </a:rPr>
              <a:t>can</a:t>
            </a:r>
            <a:r>
              <a:rPr sz="2400" spc="-90" dirty="0">
                <a:solidFill>
                  <a:srgbClr val="FFFFFF"/>
                </a:solidFill>
                <a:latin typeface="Trebuchet MS"/>
                <a:cs typeface="Trebuchet MS"/>
              </a:rPr>
              <a:t> </a:t>
            </a:r>
            <a:r>
              <a:rPr sz="2400" spc="-55" dirty="0">
                <a:solidFill>
                  <a:srgbClr val="FFFFFF"/>
                </a:solidFill>
                <a:latin typeface="Trebuchet MS"/>
                <a:cs typeface="Trebuchet MS"/>
              </a:rPr>
              <a:t>make</a:t>
            </a:r>
            <a:r>
              <a:rPr sz="2400" spc="-85" dirty="0">
                <a:solidFill>
                  <a:srgbClr val="FFFFFF"/>
                </a:solidFill>
                <a:latin typeface="Trebuchet MS"/>
                <a:cs typeface="Trebuchet MS"/>
              </a:rPr>
              <a:t> </a:t>
            </a:r>
            <a:r>
              <a:rPr sz="2400" spc="-5" dirty="0">
                <a:solidFill>
                  <a:srgbClr val="FFFFFF"/>
                </a:solidFill>
                <a:latin typeface="Trebuchet MS"/>
                <a:cs typeface="Trebuchet MS"/>
              </a:rPr>
              <a:t>use</a:t>
            </a:r>
            <a:r>
              <a:rPr sz="2400" spc="-90" dirty="0">
                <a:solidFill>
                  <a:srgbClr val="FFFFFF"/>
                </a:solidFill>
                <a:latin typeface="Trebuchet MS"/>
                <a:cs typeface="Trebuchet MS"/>
              </a:rPr>
              <a:t> </a:t>
            </a:r>
            <a:r>
              <a:rPr sz="2400" dirty="0">
                <a:solidFill>
                  <a:srgbClr val="FFFFFF"/>
                </a:solidFill>
                <a:latin typeface="Trebuchet MS"/>
                <a:cs typeface="Trebuchet MS"/>
              </a:rPr>
              <a:t>of</a:t>
            </a:r>
            <a:r>
              <a:rPr sz="2400" spc="-90" dirty="0">
                <a:solidFill>
                  <a:srgbClr val="FFFFFF"/>
                </a:solidFill>
                <a:latin typeface="Trebuchet MS"/>
                <a:cs typeface="Trebuchet MS"/>
              </a:rPr>
              <a:t> </a:t>
            </a:r>
            <a:r>
              <a:rPr sz="2400" spc="-60" dirty="0">
                <a:solidFill>
                  <a:srgbClr val="FFFFFF"/>
                </a:solidFill>
                <a:latin typeface="Trebuchet MS"/>
                <a:cs typeface="Trebuchet MS"/>
              </a:rPr>
              <a:t>the</a:t>
            </a:r>
            <a:r>
              <a:rPr sz="2400" spc="-90" dirty="0">
                <a:solidFill>
                  <a:srgbClr val="FFFFFF"/>
                </a:solidFill>
                <a:latin typeface="Trebuchet MS"/>
                <a:cs typeface="Trebuchet MS"/>
              </a:rPr>
              <a:t> </a:t>
            </a:r>
            <a:r>
              <a:rPr sz="2400" spc="5" dirty="0">
                <a:solidFill>
                  <a:srgbClr val="FFFFFF"/>
                </a:solidFill>
                <a:latin typeface="Trebuchet MS"/>
                <a:cs typeface="Trebuchet MS"/>
              </a:rPr>
              <a:t>chance</a:t>
            </a:r>
            <a:r>
              <a:rPr sz="2400" spc="-85" dirty="0">
                <a:solidFill>
                  <a:srgbClr val="FFFFFF"/>
                </a:solidFill>
                <a:latin typeface="Trebuchet MS"/>
                <a:cs typeface="Trebuchet MS"/>
              </a:rPr>
              <a:t> </a:t>
            </a:r>
            <a:r>
              <a:rPr sz="2400" spc="80" dirty="0">
                <a:solidFill>
                  <a:srgbClr val="FFFFFF"/>
                </a:solidFill>
                <a:latin typeface="Trebuchet MS"/>
                <a:cs typeface="Trebuchet MS"/>
              </a:rPr>
              <a:t>by</a:t>
            </a:r>
            <a:r>
              <a:rPr sz="2400" spc="-90" dirty="0">
                <a:solidFill>
                  <a:srgbClr val="FFFFFF"/>
                </a:solidFill>
                <a:latin typeface="Trebuchet MS"/>
                <a:cs typeface="Trebuchet MS"/>
              </a:rPr>
              <a:t> </a:t>
            </a:r>
            <a:r>
              <a:rPr sz="2400" spc="-30" dirty="0">
                <a:solidFill>
                  <a:srgbClr val="FFFFFF"/>
                </a:solidFill>
                <a:latin typeface="Trebuchet MS"/>
                <a:cs typeface="Trebuchet MS"/>
              </a:rPr>
              <a:t>establishing</a:t>
            </a:r>
            <a:r>
              <a:rPr sz="2400" spc="-90" dirty="0">
                <a:solidFill>
                  <a:srgbClr val="FFFFFF"/>
                </a:solidFill>
                <a:latin typeface="Trebuchet MS"/>
                <a:cs typeface="Trebuchet MS"/>
              </a:rPr>
              <a:t> </a:t>
            </a:r>
            <a:r>
              <a:rPr sz="2400" dirty="0">
                <a:solidFill>
                  <a:srgbClr val="FFFFFF"/>
                </a:solidFill>
                <a:latin typeface="Trebuchet MS"/>
                <a:cs typeface="Trebuchet MS"/>
              </a:rPr>
              <a:t>various</a:t>
            </a:r>
            <a:r>
              <a:rPr sz="2400" spc="-85" dirty="0">
                <a:solidFill>
                  <a:srgbClr val="FFFFFF"/>
                </a:solidFill>
                <a:latin typeface="Trebuchet MS"/>
                <a:cs typeface="Trebuchet MS"/>
              </a:rPr>
              <a:t> </a:t>
            </a:r>
            <a:r>
              <a:rPr sz="2400" spc="-50" dirty="0">
                <a:solidFill>
                  <a:srgbClr val="FFFFFF"/>
                </a:solidFill>
                <a:latin typeface="Trebuchet MS"/>
                <a:cs typeface="Trebuchet MS"/>
              </a:rPr>
              <a:t>interactive</a:t>
            </a:r>
            <a:r>
              <a:rPr sz="2400" spc="-90" dirty="0">
                <a:solidFill>
                  <a:srgbClr val="FFFFFF"/>
                </a:solidFill>
                <a:latin typeface="Trebuchet MS"/>
                <a:cs typeface="Trebuchet MS"/>
              </a:rPr>
              <a:t> </a:t>
            </a:r>
            <a:r>
              <a:rPr sz="2400" spc="-55" dirty="0">
                <a:solidFill>
                  <a:srgbClr val="FFFFFF"/>
                </a:solidFill>
                <a:latin typeface="Trebuchet MS"/>
                <a:cs typeface="Trebuchet MS"/>
              </a:rPr>
              <a:t>digital</a:t>
            </a:r>
            <a:r>
              <a:rPr sz="2400" spc="-90" dirty="0">
                <a:solidFill>
                  <a:srgbClr val="FFFFFF"/>
                </a:solidFill>
                <a:latin typeface="Trebuchet MS"/>
                <a:cs typeface="Trebuchet MS"/>
              </a:rPr>
              <a:t> </a:t>
            </a:r>
            <a:r>
              <a:rPr sz="2400" spc="-50" dirty="0">
                <a:solidFill>
                  <a:srgbClr val="FFFFFF"/>
                </a:solidFill>
                <a:latin typeface="Trebuchet MS"/>
                <a:cs typeface="Trebuchet MS"/>
              </a:rPr>
              <a:t>platforms</a:t>
            </a:r>
            <a:r>
              <a:rPr sz="2400" spc="-90" dirty="0">
                <a:solidFill>
                  <a:srgbClr val="FFFFFF"/>
                </a:solidFill>
                <a:latin typeface="Trebuchet MS"/>
                <a:cs typeface="Trebuchet MS"/>
              </a:rPr>
              <a:t> </a:t>
            </a:r>
            <a:r>
              <a:rPr sz="2400" spc="-10" dirty="0">
                <a:solidFill>
                  <a:srgbClr val="FFFFFF"/>
                </a:solidFill>
                <a:latin typeface="Trebuchet MS"/>
                <a:cs typeface="Trebuchet MS"/>
              </a:rPr>
              <a:t>for </a:t>
            </a:r>
            <a:r>
              <a:rPr sz="2400" spc="-705" dirty="0">
                <a:solidFill>
                  <a:srgbClr val="FFFFFF"/>
                </a:solidFill>
                <a:latin typeface="Trebuchet MS"/>
                <a:cs typeface="Trebuchet MS"/>
              </a:rPr>
              <a:t> </a:t>
            </a:r>
            <a:r>
              <a:rPr sz="2400" spc="-40" dirty="0">
                <a:solidFill>
                  <a:srgbClr val="FFFFFF"/>
                </a:solidFill>
                <a:latin typeface="Trebuchet MS"/>
                <a:cs typeface="Trebuchet MS"/>
              </a:rPr>
              <a:t>marketing</a:t>
            </a:r>
            <a:r>
              <a:rPr sz="2400" spc="-100" dirty="0">
                <a:solidFill>
                  <a:srgbClr val="FFFFFF"/>
                </a:solidFill>
                <a:latin typeface="Trebuchet MS"/>
                <a:cs typeface="Trebuchet MS"/>
              </a:rPr>
              <a:t> </a:t>
            </a:r>
            <a:r>
              <a:rPr sz="2400" spc="25" dirty="0">
                <a:solidFill>
                  <a:srgbClr val="FFFFFF"/>
                </a:solidFill>
                <a:latin typeface="Trebuchet MS"/>
                <a:cs typeface="Trebuchet MS"/>
              </a:rPr>
              <a:t>IndiGo</a:t>
            </a:r>
            <a:r>
              <a:rPr sz="2400" spc="-100" dirty="0">
                <a:solidFill>
                  <a:srgbClr val="FFFFFF"/>
                </a:solidFill>
                <a:latin typeface="Trebuchet MS"/>
                <a:cs typeface="Trebuchet MS"/>
              </a:rPr>
              <a:t> </a:t>
            </a:r>
            <a:r>
              <a:rPr sz="2400" spc="-35" dirty="0">
                <a:solidFill>
                  <a:srgbClr val="FFFFFF"/>
                </a:solidFill>
                <a:latin typeface="Trebuchet MS"/>
                <a:cs typeface="Trebuchet MS"/>
              </a:rPr>
              <a:t>Airlines</a:t>
            </a:r>
            <a:r>
              <a:rPr sz="2400" spc="-100" dirty="0">
                <a:solidFill>
                  <a:srgbClr val="FFFFFF"/>
                </a:solidFill>
                <a:latin typeface="Trebuchet MS"/>
                <a:cs typeface="Trebuchet MS"/>
              </a:rPr>
              <a:t> </a:t>
            </a:r>
            <a:r>
              <a:rPr sz="2400" spc="-5" dirty="0">
                <a:solidFill>
                  <a:srgbClr val="FFFFFF"/>
                </a:solidFill>
                <a:latin typeface="Trebuchet MS"/>
                <a:cs typeface="Trebuchet MS"/>
              </a:rPr>
              <a:t>business</a:t>
            </a:r>
            <a:r>
              <a:rPr sz="2400" spc="-100" dirty="0">
                <a:solidFill>
                  <a:srgbClr val="FFFFFF"/>
                </a:solidFill>
                <a:latin typeface="Trebuchet MS"/>
                <a:cs typeface="Trebuchet MS"/>
              </a:rPr>
              <a:t> </a:t>
            </a:r>
            <a:r>
              <a:rPr sz="2400" spc="25" dirty="0">
                <a:solidFill>
                  <a:srgbClr val="FFFFFF"/>
                </a:solidFill>
                <a:latin typeface="Trebuchet MS"/>
                <a:cs typeface="Trebuchet MS"/>
              </a:rPr>
              <a:t>and</a:t>
            </a:r>
            <a:r>
              <a:rPr sz="2400" spc="-100" dirty="0">
                <a:solidFill>
                  <a:srgbClr val="FFFFFF"/>
                </a:solidFill>
                <a:latin typeface="Trebuchet MS"/>
                <a:cs typeface="Trebuchet MS"/>
              </a:rPr>
              <a:t> </a:t>
            </a:r>
            <a:r>
              <a:rPr sz="2400" spc="10" dirty="0">
                <a:solidFill>
                  <a:srgbClr val="FFFFFF"/>
                </a:solidFill>
                <a:latin typeface="Trebuchet MS"/>
                <a:cs typeface="Trebuchet MS"/>
              </a:rPr>
              <a:t>gaining</a:t>
            </a:r>
            <a:r>
              <a:rPr sz="2400" spc="-100" dirty="0">
                <a:solidFill>
                  <a:srgbClr val="FFFFFF"/>
                </a:solidFill>
                <a:latin typeface="Trebuchet MS"/>
                <a:cs typeface="Trebuchet MS"/>
              </a:rPr>
              <a:t> </a:t>
            </a:r>
            <a:r>
              <a:rPr sz="2400" spc="-110" dirty="0">
                <a:solidFill>
                  <a:srgbClr val="FFFFFF"/>
                </a:solidFill>
                <a:latin typeface="Trebuchet MS"/>
                <a:cs typeface="Trebuchet MS"/>
              </a:rPr>
              <a:t>maximum</a:t>
            </a:r>
            <a:r>
              <a:rPr sz="2400" spc="-100" dirty="0">
                <a:solidFill>
                  <a:srgbClr val="FFFFFF"/>
                </a:solidFill>
                <a:latin typeface="Trebuchet MS"/>
                <a:cs typeface="Trebuchet MS"/>
              </a:rPr>
              <a:t> </a:t>
            </a:r>
            <a:r>
              <a:rPr sz="2400" spc="-65" dirty="0">
                <a:solidFill>
                  <a:srgbClr val="FFFFFF"/>
                </a:solidFill>
                <a:latin typeface="Trebuchet MS"/>
                <a:cs typeface="Trebuchet MS"/>
              </a:rPr>
              <a:t>customers.</a:t>
            </a:r>
            <a:endParaRPr sz="2400">
              <a:latin typeface="Trebuchet MS"/>
              <a:cs typeface="Trebuchet MS"/>
            </a:endParaRPr>
          </a:p>
        </p:txBody>
      </p:sp>
      <p:sp>
        <p:nvSpPr>
          <p:cNvPr id="9" name="object 9"/>
          <p:cNvSpPr txBox="1"/>
          <p:nvPr/>
        </p:nvSpPr>
        <p:spPr>
          <a:xfrm>
            <a:off x="672553" y="7549689"/>
            <a:ext cx="12153900" cy="1492250"/>
          </a:xfrm>
          <a:prstGeom prst="rect">
            <a:avLst/>
          </a:prstGeom>
        </p:spPr>
        <p:txBody>
          <a:bodyPr vert="horz" wrap="square" lIns="0" tIns="12700" rIns="0" bIns="0" rtlCol="0">
            <a:spAutoFit/>
          </a:bodyPr>
          <a:lstStyle/>
          <a:p>
            <a:pPr marL="12700">
              <a:lnSpc>
                <a:spcPct val="100000"/>
              </a:lnSpc>
              <a:spcBef>
                <a:spcPts val="100"/>
              </a:spcBef>
            </a:pPr>
            <a:r>
              <a:rPr sz="3000" b="1" spc="-50" dirty="0">
                <a:solidFill>
                  <a:srgbClr val="FFFFFF"/>
                </a:solidFill>
                <a:latin typeface="Arial"/>
                <a:cs typeface="Arial"/>
              </a:rPr>
              <a:t>Growing</a:t>
            </a:r>
            <a:r>
              <a:rPr sz="3000" b="1" spc="-20" dirty="0">
                <a:solidFill>
                  <a:srgbClr val="FFFFFF"/>
                </a:solidFill>
                <a:latin typeface="Arial"/>
                <a:cs typeface="Arial"/>
              </a:rPr>
              <a:t> </a:t>
            </a:r>
            <a:r>
              <a:rPr sz="3000" b="1" spc="-50" dirty="0">
                <a:solidFill>
                  <a:srgbClr val="FFFFFF"/>
                </a:solidFill>
                <a:latin typeface="Arial"/>
                <a:cs typeface="Arial"/>
              </a:rPr>
              <a:t>demand</a:t>
            </a:r>
            <a:r>
              <a:rPr sz="3000" b="1" spc="-20" dirty="0">
                <a:solidFill>
                  <a:srgbClr val="FFFFFF"/>
                </a:solidFill>
                <a:latin typeface="Arial"/>
                <a:cs typeface="Arial"/>
              </a:rPr>
              <a:t> </a:t>
            </a:r>
            <a:r>
              <a:rPr sz="3000" b="1" spc="30" dirty="0">
                <a:solidFill>
                  <a:srgbClr val="FFFFFF"/>
                </a:solidFill>
                <a:latin typeface="Arial"/>
                <a:cs typeface="Arial"/>
              </a:rPr>
              <a:t>for</a:t>
            </a:r>
            <a:r>
              <a:rPr sz="3000" b="1" spc="-15" dirty="0">
                <a:solidFill>
                  <a:srgbClr val="FFFFFF"/>
                </a:solidFill>
                <a:latin typeface="Arial"/>
                <a:cs typeface="Arial"/>
              </a:rPr>
              <a:t> </a:t>
            </a:r>
            <a:r>
              <a:rPr sz="3000" b="1" spc="-20" dirty="0">
                <a:solidFill>
                  <a:srgbClr val="FFFFFF"/>
                </a:solidFill>
                <a:latin typeface="Arial"/>
                <a:cs typeface="Arial"/>
              </a:rPr>
              <a:t>foreign </a:t>
            </a:r>
            <a:r>
              <a:rPr sz="3000" b="1" spc="85" dirty="0">
                <a:solidFill>
                  <a:srgbClr val="FFFFFF"/>
                </a:solidFill>
                <a:latin typeface="Arial"/>
                <a:cs typeface="Arial"/>
              </a:rPr>
              <a:t>trade</a:t>
            </a:r>
            <a:endParaRPr sz="3000">
              <a:latin typeface="Arial"/>
              <a:cs typeface="Arial"/>
            </a:endParaRPr>
          </a:p>
          <a:p>
            <a:pPr marL="12700" marR="5080">
              <a:lnSpc>
                <a:spcPct val="114599"/>
              </a:lnSpc>
              <a:spcBef>
                <a:spcPts val="1345"/>
              </a:spcBef>
            </a:pPr>
            <a:r>
              <a:rPr sz="2400" spc="120" dirty="0">
                <a:solidFill>
                  <a:srgbClr val="FFFFFF"/>
                </a:solidFill>
                <a:latin typeface="Trebuchet MS"/>
                <a:cs typeface="Trebuchet MS"/>
              </a:rPr>
              <a:t>In</a:t>
            </a:r>
            <a:r>
              <a:rPr sz="2400" spc="-95" dirty="0">
                <a:solidFill>
                  <a:srgbClr val="FFFFFF"/>
                </a:solidFill>
                <a:latin typeface="Trebuchet MS"/>
                <a:cs typeface="Trebuchet MS"/>
              </a:rPr>
              <a:t> </a:t>
            </a:r>
            <a:r>
              <a:rPr sz="2400" spc="-40" dirty="0">
                <a:solidFill>
                  <a:srgbClr val="FFFFFF"/>
                </a:solidFill>
                <a:latin typeface="Trebuchet MS"/>
                <a:cs typeface="Trebuchet MS"/>
              </a:rPr>
              <a:t>today’s</a:t>
            </a:r>
            <a:r>
              <a:rPr sz="2400" spc="-90" dirty="0">
                <a:solidFill>
                  <a:srgbClr val="FFFFFF"/>
                </a:solidFill>
                <a:latin typeface="Trebuchet MS"/>
                <a:cs typeface="Trebuchet MS"/>
              </a:rPr>
              <a:t> </a:t>
            </a:r>
            <a:r>
              <a:rPr sz="2400" spc="-25" dirty="0">
                <a:solidFill>
                  <a:srgbClr val="FFFFFF"/>
                </a:solidFill>
                <a:latin typeface="Trebuchet MS"/>
                <a:cs typeface="Trebuchet MS"/>
              </a:rPr>
              <a:t>generation</a:t>
            </a:r>
            <a:r>
              <a:rPr sz="2400" spc="-90" dirty="0">
                <a:solidFill>
                  <a:srgbClr val="FFFFFF"/>
                </a:solidFill>
                <a:latin typeface="Trebuchet MS"/>
                <a:cs typeface="Trebuchet MS"/>
              </a:rPr>
              <a:t> </a:t>
            </a:r>
            <a:r>
              <a:rPr sz="2400" spc="15" dirty="0">
                <a:solidFill>
                  <a:srgbClr val="FFFFFF"/>
                </a:solidFill>
                <a:latin typeface="Trebuchet MS"/>
                <a:cs typeface="Trebuchet MS"/>
              </a:rPr>
              <a:t>we</a:t>
            </a:r>
            <a:r>
              <a:rPr sz="2400" spc="-90" dirty="0">
                <a:solidFill>
                  <a:srgbClr val="FFFFFF"/>
                </a:solidFill>
                <a:latin typeface="Trebuchet MS"/>
                <a:cs typeface="Trebuchet MS"/>
              </a:rPr>
              <a:t> </a:t>
            </a:r>
            <a:r>
              <a:rPr sz="2400" spc="40" dirty="0">
                <a:solidFill>
                  <a:srgbClr val="FFFFFF"/>
                </a:solidFill>
                <a:latin typeface="Trebuchet MS"/>
                <a:cs typeface="Trebuchet MS"/>
              </a:rPr>
              <a:t>have</a:t>
            </a:r>
            <a:r>
              <a:rPr sz="2400" spc="-90" dirty="0">
                <a:solidFill>
                  <a:srgbClr val="FFFFFF"/>
                </a:solidFill>
                <a:latin typeface="Trebuchet MS"/>
                <a:cs typeface="Trebuchet MS"/>
              </a:rPr>
              <a:t> </a:t>
            </a:r>
            <a:r>
              <a:rPr sz="2400" spc="-15" dirty="0">
                <a:solidFill>
                  <a:srgbClr val="FFFFFF"/>
                </a:solidFill>
                <a:latin typeface="Trebuchet MS"/>
                <a:cs typeface="Trebuchet MS"/>
              </a:rPr>
              <a:t>seen</a:t>
            </a:r>
            <a:r>
              <a:rPr sz="2400" spc="-95" dirty="0">
                <a:solidFill>
                  <a:srgbClr val="FFFFFF"/>
                </a:solidFill>
                <a:latin typeface="Trebuchet MS"/>
                <a:cs typeface="Trebuchet MS"/>
              </a:rPr>
              <a:t> </a:t>
            </a:r>
            <a:r>
              <a:rPr sz="2400" spc="-45" dirty="0">
                <a:solidFill>
                  <a:srgbClr val="FFFFFF"/>
                </a:solidFill>
                <a:latin typeface="Trebuchet MS"/>
                <a:cs typeface="Trebuchet MS"/>
              </a:rPr>
              <a:t>people</a:t>
            </a:r>
            <a:r>
              <a:rPr sz="2400" spc="-90" dirty="0">
                <a:solidFill>
                  <a:srgbClr val="FFFFFF"/>
                </a:solidFill>
                <a:latin typeface="Trebuchet MS"/>
                <a:cs typeface="Trebuchet MS"/>
              </a:rPr>
              <a:t> </a:t>
            </a:r>
            <a:r>
              <a:rPr sz="2400" spc="-40" dirty="0">
                <a:solidFill>
                  <a:srgbClr val="FFFFFF"/>
                </a:solidFill>
                <a:latin typeface="Trebuchet MS"/>
                <a:cs typeface="Trebuchet MS"/>
              </a:rPr>
              <a:t>travelling</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dirty="0">
                <a:solidFill>
                  <a:srgbClr val="FFFFFF"/>
                </a:solidFill>
                <a:latin typeface="Trebuchet MS"/>
                <a:cs typeface="Trebuchet MS"/>
              </a:rPr>
              <a:t>various</a:t>
            </a:r>
            <a:r>
              <a:rPr sz="2400" spc="-90" dirty="0">
                <a:solidFill>
                  <a:srgbClr val="FFFFFF"/>
                </a:solidFill>
                <a:latin typeface="Trebuchet MS"/>
                <a:cs typeface="Trebuchet MS"/>
              </a:rPr>
              <a:t> </a:t>
            </a:r>
            <a:r>
              <a:rPr sz="2400" spc="-10" dirty="0">
                <a:solidFill>
                  <a:srgbClr val="FFFFFF"/>
                </a:solidFill>
                <a:latin typeface="Trebuchet MS"/>
                <a:cs typeface="Trebuchet MS"/>
              </a:rPr>
              <a:t>foreign</a:t>
            </a:r>
            <a:r>
              <a:rPr sz="2400" spc="-95" dirty="0">
                <a:solidFill>
                  <a:srgbClr val="FFFFFF"/>
                </a:solidFill>
                <a:latin typeface="Trebuchet MS"/>
                <a:cs typeface="Trebuchet MS"/>
              </a:rPr>
              <a:t> </a:t>
            </a:r>
            <a:r>
              <a:rPr sz="2400" spc="-40" dirty="0">
                <a:solidFill>
                  <a:srgbClr val="FFFFFF"/>
                </a:solidFill>
                <a:latin typeface="Trebuchet MS"/>
                <a:cs typeface="Trebuchet MS"/>
              </a:rPr>
              <a:t>countries</a:t>
            </a:r>
            <a:r>
              <a:rPr sz="2400" spc="-90" dirty="0">
                <a:solidFill>
                  <a:srgbClr val="FFFFFF"/>
                </a:solidFill>
                <a:latin typeface="Trebuchet MS"/>
                <a:cs typeface="Trebuchet MS"/>
              </a:rPr>
              <a:t> </a:t>
            </a:r>
            <a:r>
              <a:rPr sz="2400" spc="-75" dirty="0">
                <a:solidFill>
                  <a:srgbClr val="FFFFFF"/>
                </a:solidFill>
                <a:latin typeface="Trebuchet MS"/>
                <a:cs typeface="Trebuchet MS"/>
              </a:rPr>
              <a:t>either</a:t>
            </a:r>
            <a:r>
              <a:rPr sz="2400" spc="-90" dirty="0">
                <a:solidFill>
                  <a:srgbClr val="FFFFFF"/>
                </a:solidFill>
                <a:latin typeface="Trebuchet MS"/>
                <a:cs typeface="Trebuchet MS"/>
              </a:rPr>
              <a:t> </a:t>
            </a:r>
            <a:r>
              <a:rPr sz="2400" spc="-10" dirty="0">
                <a:solidFill>
                  <a:srgbClr val="FFFFFF"/>
                </a:solidFill>
                <a:latin typeface="Trebuchet MS"/>
                <a:cs typeface="Trebuchet MS"/>
              </a:rPr>
              <a:t>for </a:t>
            </a:r>
            <a:r>
              <a:rPr sz="2400" spc="-710" dirty="0">
                <a:solidFill>
                  <a:srgbClr val="FFFFFF"/>
                </a:solidFill>
                <a:latin typeface="Trebuchet MS"/>
                <a:cs typeface="Trebuchet MS"/>
              </a:rPr>
              <a:t> </a:t>
            </a:r>
            <a:r>
              <a:rPr sz="2400" spc="-25" dirty="0">
                <a:solidFill>
                  <a:srgbClr val="FFFFFF"/>
                </a:solidFill>
                <a:latin typeface="Trebuchet MS"/>
                <a:cs typeface="Trebuchet MS"/>
              </a:rPr>
              <a:t>business,</a:t>
            </a:r>
            <a:r>
              <a:rPr sz="2400" spc="-100" dirty="0">
                <a:solidFill>
                  <a:srgbClr val="FFFFFF"/>
                </a:solidFill>
                <a:latin typeface="Trebuchet MS"/>
                <a:cs typeface="Trebuchet MS"/>
              </a:rPr>
              <a:t> </a:t>
            </a:r>
            <a:r>
              <a:rPr sz="2400" spc="-35" dirty="0">
                <a:solidFill>
                  <a:srgbClr val="FFFFFF"/>
                </a:solidFill>
                <a:latin typeface="Trebuchet MS"/>
                <a:cs typeface="Trebuchet MS"/>
              </a:rPr>
              <a:t>education</a:t>
            </a:r>
            <a:r>
              <a:rPr sz="2400" spc="-100" dirty="0">
                <a:solidFill>
                  <a:srgbClr val="FFFFFF"/>
                </a:solidFill>
                <a:latin typeface="Trebuchet MS"/>
                <a:cs typeface="Trebuchet MS"/>
              </a:rPr>
              <a:t> </a:t>
            </a:r>
            <a:r>
              <a:rPr sz="2400" spc="-25" dirty="0">
                <a:solidFill>
                  <a:srgbClr val="FFFFFF"/>
                </a:solidFill>
                <a:latin typeface="Trebuchet MS"/>
                <a:cs typeface="Trebuchet MS"/>
              </a:rPr>
              <a:t>or</a:t>
            </a:r>
            <a:r>
              <a:rPr sz="2400" spc="-100" dirty="0">
                <a:solidFill>
                  <a:srgbClr val="FFFFFF"/>
                </a:solidFill>
                <a:latin typeface="Trebuchet MS"/>
                <a:cs typeface="Trebuchet MS"/>
              </a:rPr>
              <a:t> </a:t>
            </a:r>
            <a:r>
              <a:rPr sz="2400" spc="-10" dirty="0">
                <a:solidFill>
                  <a:srgbClr val="FFFFFF"/>
                </a:solidFill>
                <a:latin typeface="Trebuchet MS"/>
                <a:cs typeface="Trebuchet MS"/>
              </a:rPr>
              <a:t>for</a:t>
            </a:r>
            <a:r>
              <a:rPr sz="2400" spc="-100" dirty="0">
                <a:solidFill>
                  <a:srgbClr val="FFFFFF"/>
                </a:solidFill>
                <a:latin typeface="Trebuchet MS"/>
                <a:cs typeface="Trebuchet MS"/>
              </a:rPr>
              <a:t> </a:t>
            </a:r>
            <a:r>
              <a:rPr sz="2400" spc="-65" dirty="0">
                <a:solidFill>
                  <a:srgbClr val="FFFFFF"/>
                </a:solidFill>
                <a:latin typeface="Trebuchet MS"/>
                <a:cs typeface="Trebuchet MS"/>
              </a:rPr>
              <a:t>holiday.</a:t>
            </a:r>
            <a:r>
              <a:rPr sz="2400" spc="-100" dirty="0">
                <a:solidFill>
                  <a:srgbClr val="FFFFFF"/>
                </a:solidFill>
                <a:latin typeface="Trebuchet MS"/>
                <a:cs typeface="Trebuchet MS"/>
              </a:rPr>
              <a:t> </a:t>
            </a:r>
            <a:r>
              <a:rPr sz="2400" spc="105" dirty="0">
                <a:solidFill>
                  <a:srgbClr val="FFFFFF"/>
                </a:solidFill>
                <a:latin typeface="Trebuchet MS"/>
                <a:cs typeface="Trebuchet MS"/>
              </a:rPr>
              <a:t>So</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100" dirty="0">
                <a:solidFill>
                  <a:srgbClr val="FFFFFF"/>
                </a:solidFill>
                <a:latin typeface="Trebuchet MS"/>
                <a:cs typeface="Trebuchet MS"/>
              </a:rPr>
              <a:t> </a:t>
            </a:r>
            <a:r>
              <a:rPr sz="2400" spc="-20" dirty="0">
                <a:solidFill>
                  <a:srgbClr val="FFFFFF"/>
                </a:solidFill>
                <a:latin typeface="Trebuchet MS"/>
                <a:cs typeface="Trebuchet MS"/>
              </a:rPr>
              <a:t>demand</a:t>
            </a:r>
            <a:r>
              <a:rPr sz="2400" spc="-100" dirty="0">
                <a:solidFill>
                  <a:srgbClr val="FFFFFF"/>
                </a:solidFill>
                <a:latin typeface="Trebuchet MS"/>
                <a:cs typeface="Trebuchet MS"/>
              </a:rPr>
              <a:t> </a:t>
            </a:r>
            <a:r>
              <a:rPr sz="2400" spc="-10" dirty="0">
                <a:solidFill>
                  <a:srgbClr val="FFFFFF"/>
                </a:solidFill>
                <a:latin typeface="Trebuchet MS"/>
                <a:cs typeface="Trebuchet MS"/>
              </a:rPr>
              <a:t>for</a:t>
            </a:r>
            <a:r>
              <a:rPr sz="2400" spc="-100" dirty="0">
                <a:solidFill>
                  <a:srgbClr val="FFFFFF"/>
                </a:solidFill>
                <a:latin typeface="Trebuchet MS"/>
                <a:cs typeface="Trebuchet MS"/>
              </a:rPr>
              <a:t> </a:t>
            </a:r>
            <a:r>
              <a:rPr sz="2400" spc="-10" dirty="0">
                <a:solidFill>
                  <a:srgbClr val="FFFFFF"/>
                </a:solidFill>
                <a:latin typeface="Trebuchet MS"/>
                <a:cs typeface="Trebuchet MS"/>
              </a:rPr>
              <a:t>foreign</a:t>
            </a:r>
            <a:r>
              <a:rPr sz="2400" spc="-100" dirty="0">
                <a:solidFill>
                  <a:srgbClr val="FFFFFF"/>
                </a:solidFill>
                <a:latin typeface="Trebuchet MS"/>
                <a:cs typeface="Trebuchet MS"/>
              </a:rPr>
              <a:t> </a:t>
            </a:r>
            <a:r>
              <a:rPr sz="2400" spc="-30" dirty="0">
                <a:solidFill>
                  <a:srgbClr val="FFFFFF"/>
                </a:solidFill>
                <a:latin typeface="Trebuchet MS"/>
                <a:cs typeface="Trebuchet MS"/>
              </a:rPr>
              <a:t>travel</a:t>
            </a:r>
            <a:r>
              <a:rPr sz="2400" spc="-100" dirty="0">
                <a:solidFill>
                  <a:srgbClr val="FFFFFF"/>
                </a:solidFill>
                <a:latin typeface="Trebuchet MS"/>
                <a:cs typeface="Trebuchet MS"/>
              </a:rPr>
              <a:t> </a:t>
            </a:r>
            <a:r>
              <a:rPr sz="2400" spc="-60" dirty="0">
                <a:solidFill>
                  <a:srgbClr val="FFFFFF"/>
                </a:solidFill>
                <a:latin typeface="Trebuchet MS"/>
                <a:cs typeface="Trebuchet MS"/>
              </a:rPr>
              <a:t>is</a:t>
            </a:r>
            <a:r>
              <a:rPr sz="2400" spc="-95" dirty="0">
                <a:solidFill>
                  <a:srgbClr val="FFFFFF"/>
                </a:solidFill>
                <a:latin typeface="Trebuchet MS"/>
                <a:cs typeface="Trebuchet MS"/>
              </a:rPr>
              <a:t> </a:t>
            </a:r>
            <a:r>
              <a:rPr sz="2400" spc="-35" dirty="0">
                <a:solidFill>
                  <a:srgbClr val="FFFFFF"/>
                </a:solidFill>
                <a:latin typeface="Trebuchet MS"/>
                <a:cs typeface="Trebuchet MS"/>
              </a:rPr>
              <a:t>huge.</a:t>
            </a:r>
            <a:endParaRPr sz="240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3514483"/>
            <a:ext cx="17259299" cy="6772274"/>
          </a:xfrm>
          <a:prstGeom prst="rect">
            <a:avLst/>
          </a:prstGeom>
        </p:spPr>
      </p:pic>
      <p:sp>
        <p:nvSpPr>
          <p:cNvPr id="3" name="object 3"/>
          <p:cNvSpPr/>
          <p:nvPr/>
        </p:nvSpPr>
        <p:spPr>
          <a:xfrm>
            <a:off x="359631" y="451321"/>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6"/>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a:spLocks noGrp="1"/>
          </p:cNvSpPr>
          <p:nvPr>
            <p:ph type="title"/>
          </p:nvPr>
        </p:nvSpPr>
        <p:spPr>
          <a:xfrm>
            <a:off x="1505956" y="339909"/>
            <a:ext cx="2926715" cy="1000760"/>
          </a:xfrm>
          <a:prstGeom prst="rect">
            <a:avLst/>
          </a:prstGeom>
        </p:spPr>
        <p:txBody>
          <a:bodyPr vert="horz" wrap="square" lIns="0" tIns="12700" rIns="0" bIns="0" rtlCol="0">
            <a:spAutoFit/>
          </a:bodyPr>
          <a:lstStyle/>
          <a:p>
            <a:pPr marL="12700">
              <a:lnSpc>
                <a:spcPct val="100000"/>
              </a:lnSpc>
              <a:spcBef>
                <a:spcPts val="100"/>
              </a:spcBef>
            </a:pPr>
            <a:r>
              <a:rPr spc="-340" dirty="0"/>
              <a:t>T</a:t>
            </a:r>
            <a:r>
              <a:rPr spc="-275" dirty="0"/>
              <a:t>h</a:t>
            </a:r>
            <a:r>
              <a:rPr spc="140" dirty="0"/>
              <a:t>r</a:t>
            </a:r>
            <a:r>
              <a:rPr spc="240" dirty="0"/>
              <a:t>e</a:t>
            </a:r>
            <a:r>
              <a:rPr spc="325" dirty="0"/>
              <a:t>a</a:t>
            </a:r>
            <a:r>
              <a:rPr spc="310" dirty="0"/>
              <a:t>t</a:t>
            </a:r>
            <a:r>
              <a:rPr spc="-725" dirty="0"/>
              <a:t>s</a:t>
            </a:r>
          </a:p>
        </p:txBody>
      </p:sp>
      <p:sp>
        <p:nvSpPr>
          <p:cNvPr id="6" name="object 6"/>
          <p:cNvSpPr txBox="1"/>
          <p:nvPr/>
        </p:nvSpPr>
        <p:spPr>
          <a:xfrm>
            <a:off x="1484304" y="2649608"/>
            <a:ext cx="14662785" cy="1622425"/>
          </a:xfrm>
          <a:prstGeom prst="rect">
            <a:avLst/>
          </a:prstGeom>
        </p:spPr>
        <p:txBody>
          <a:bodyPr vert="horz" wrap="square" lIns="0" tIns="12700" rIns="0" bIns="0" rtlCol="0">
            <a:spAutoFit/>
          </a:bodyPr>
          <a:lstStyle/>
          <a:p>
            <a:pPr marL="43815">
              <a:lnSpc>
                <a:spcPct val="100000"/>
              </a:lnSpc>
              <a:spcBef>
                <a:spcPts val="100"/>
              </a:spcBef>
            </a:pPr>
            <a:r>
              <a:rPr sz="3000" b="1" spc="-50" dirty="0">
                <a:solidFill>
                  <a:srgbClr val="FFFFFF"/>
                </a:solidFill>
                <a:latin typeface="Arial"/>
                <a:cs typeface="Arial"/>
              </a:rPr>
              <a:t>Competitors</a:t>
            </a:r>
            <a:endParaRPr sz="3000">
              <a:latin typeface="Arial"/>
              <a:cs typeface="Arial"/>
            </a:endParaRPr>
          </a:p>
          <a:p>
            <a:pPr marL="12700" marR="5080">
              <a:lnSpc>
                <a:spcPct val="114599"/>
              </a:lnSpc>
              <a:spcBef>
                <a:spcPts val="2375"/>
              </a:spcBef>
            </a:pPr>
            <a:r>
              <a:rPr sz="2400" spc="25" dirty="0">
                <a:solidFill>
                  <a:srgbClr val="FFFFFF"/>
                </a:solidFill>
                <a:latin typeface="Trebuchet MS"/>
                <a:cs typeface="Trebuchet MS"/>
              </a:rPr>
              <a:t>IndiGo</a:t>
            </a:r>
            <a:r>
              <a:rPr sz="2400" spc="-95" dirty="0">
                <a:solidFill>
                  <a:srgbClr val="FFFFFF"/>
                </a:solidFill>
                <a:latin typeface="Trebuchet MS"/>
                <a:cs typeface="Trebuchet MS"/>
              </a:rPr>
              <a:t> </a:t>
            </a:r>
            <a:r>
              <a:rPr sz="2400" spc="-35" dirty="0">
                <a:solidFill>
                  <a:srgbClr val="FFFFFF"/>
                </a:solidFill>
                <a:latin typeface="Trebuchet MS"/>
                <a:cs typeface="Trebuchet MS"/>
              </a:rPr>
              <a:t>Airlines</a:t>
            </a:r>
            <a:r>
              <a:rPr sz="2400" spc="-90" dirty="0">
                <a:solidFill>
                  <a:srgbClr val="FFFFFF"/>
                </a:solidFill>
                <a:latin typeface="Trebuchet MS"/>
                <a:cs typeface="Trebuchet MS"/>
              </a:rPr>
              <a:t> </a:t>
            </a:r>
            <a:r>
              <a:rPr sz="2400" spc="40" dirty="0">
                <a:solidFill>
                  <a:srgbClr val="FFFFFF"/>
                </a:solidFill>
                <a:latin typeface="Trebuchet MS"/>
                <a:cs typeface="Trebuchet MS"/>
              </a:rPr>
              <a:t>have</a:t>
            </a:r>
            <a:r>
              <a:rPr sz="2400" spc="-90" dirty="0">
                <a:solidFill>
                  <a:srgbClr val="FFFFFF"/>
                </a:solidFill>
                <a:latin typeface="Trebuchet MS"/>
                <a:cs typeface="Trebuchet MS"/>
              </a:rPr>
              <a:t> </a:t>
            </a:r>
            <a:r>
              <a:rPr sz="2400" spc="65" dirty="0">
                <a:solidFill>
                  <a:srgbClr val="FFFFFF"/>
                </a:solidFill>
                <a:latin typeface="Trebuchet MS"/>
                <a:cs typeface="Trebuchet MS"/>
              </a:rPr>
              <a:t>a</a:t>
            </a:r>
            <a:r>
              <a:rPr sz="2400" spc="-95" dirty="0">
                <a:solidFill>
                  <a:srgbClr val="FFFFFF"/>
                </a:solidFill>
                <a:latin typeface="Trebuchet MS"/>
                <a:cs typeface="Trebuchet MS"/>
              </a:rPr>
              <a:t> </a:t>
            </a:r>
            <a:r>
              <a:rPr sz="2400" spc="-30" dirty="0">
                <a:solidFill>
                  <a:srgbClr val="FFFFFF"/>
                </a:solidFill>
                <a:latin typeface="Trebuchet MS"/>
                <a:cs typeface="Trebuchet MS"/>
              </a:rPr>
              <a:t>series</a:t>
            </a:r>
            <a:r>
              <a:rPr sz="2400" spc="-90" dirty="0">
                <a:solidFill>
                  <a:srgbClr val="FFFFFF"/>
                </a:solidFill>
                <a:latin typeface="Trebuchet MS"/>
                <a:cs typeface="Trebuchet MS"/>
              </a:rPr>
              <a:t> </a:t>
            </a:r>
            <a:r>
              <a:rPr sz="2400" dirty="0">
                <a:solidFill>
                  <a:srgbClr val="FFFFFF"/>
                </a:solidFill>
                <a:latin typeface="Trebuchet MS"/>
                <a:cs typeface="Trebuchet MS"/>
              </a:rPr>
              <a:t>of</a:t>
            </a:r>
            <a:r>
              <a:rPr sz="2400" spc="-90" dirty="0">
                <a:solidFill>
                  <a:srgbClr val="FFFFFF"/>
                </a:solidFill>
                <a:latin typeface="Trebuchet MS"/>
                <a:cs typeface="Trebuchet MS"/>
              </a:rPr>
              <a:t> </a:t>
            </a:r>
            <a:r>
              <a:rPr sz="2400" spc="-85" dirty="0">
                <a:solidFill>
                  <a:srgbClr val="FFFFFF"/>
                </a:solidFill>
                <a:latin typeface="Trebuchet MS"/>
                <a:cs typeface="Trebuchet MS"/>
              </a:rPr>
              <a:t>competition</a:t>
            </a:r>
            <a:r>
              <a:rPr sz="2400" spc="-90" dirty="0">
                <a:solidFill>
                  <a:srgbClr val="FFFFFF"/>
                </a:solidFill>
                <a:latin typeface="Trebuchet MS"/>
                <a:cs typeface="Trebuchet MS"/>
              </a:rPr>
              <a:t> </a:t>
            </a:r>
            <a:r>
              <a:rPr sz="2400" spc="-110" dirty="0">
                <a:solidFill>
                  <a:srgbClr val="FFFFFF"/>
                </a:solidFill>
                <a:latin typeface="Trebuchet MS"/>
                <a:cs typeface="Trebuchet MS"/>
              </a:rPr>
              <a:t>in</a:t>
            </a:r>
            <a:r>
              <a:rPr sz="2400" spc="-95" dirty="0">
                <a:solidFill>
                  <a:srgbClr val="FFFFFF"/>
                </a:solidFill>
                <a:latin typeface="Trebuchet MS"/>
                <a:cs typeface="Trebuchet MS"/>
              </a:rPr>
              <a:t> </a:t>
            </a:r>
            <a:r>
              <a:rPr sz="2400" spc="-60" dirty="0">
                <a:solidFill>
                  <a:srgbClr val="FFFFFF"/>
                </a:solidFill>
                <a:latin typeface="Trebuchet MS"/>
                <a:cs typeface="Trebuchet MS"/>
              </a:rPr>
              <a:t>domestic</a:t>
            </a:r>
            <a:r>
              <a:rPr sz="2400" spc="-90"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spc="-25" dirty="0">
                <a:solidFill>
                  <a:srgbClr val="FFFFFF"/>
                </a:solidFill>
                <a:latin typeface="Trebuchet MS"/>
                <a:cs typeface="Trebuchet MS"/>
              </a:rPr>
              <a:t>worldwide</a:t>
            </a:r>
            <a:r>
              <a:rPr sz="2400" spc="-90" dirty="0">
                <a:solidFill>
                  <a:srgbClr val="FFFFFF"/>
                </a:solidFill>
                <a:latin typeface="Trebuchet MS"/>
                <a:cs typeface="Trebuchet MS"/>
              </a:rPr>
              <a:t> </a:t>
            </a:r>
            <a:r>
              <a:rPr sz="2400" spc="-60" dirty="0">
                <a:solidFill>
                  <a:srgbClr val="FFFFFF"/>
                </a:solidFill>
                <a:latin typeface="Trebuchet MS"/>
                <a:cs typeface="Trebuchet MS"/>
              </a:rPr>
              <a:t>competitors</a:t>
            </a:r>
            <a:r>
              <a:rPr sz="2400" spc="-95" dirty="0">
                <a:solidFill>
                  <a:srgbClr val="FFFFFF"/>
                </a:solidFill>
                <a:latin typeface="Trebuchet MS"/>
                <a:cs typeface="Trebuchet MS"/>
              </a:rPr>
              <a:t> </a:t>
            </a:r>
            <a:r>
              <a:rPr sz="2400" spc="15" dirty="0">
                <a:solidFill>
                  <a:srgbClr val="FFFFFF"/>
                </a:solidFill>
                <a:latin typeface="Trebuchet MS"/>
                <a:cs typeface="Trebuchet MS"/>
              </a:rPr>
              <a:t>who</a:t>
            </a:r>
            <a:r>
              <a:rPr sz="2400" spc="-90" dirty="0">
                <a:solidFill>
                  <a:srgbClr val="FFFFFF"/>
                </a:solidFill>
                <a:latin typeface="Trebuchet MS"/>
                <a:cs typeface="Trebuchet MS"/>
              </a:rPr>
              <a:t> </a:t>
            </a:r>
            <a:r>
              <a:rPr sz="2400" spc="-70" dirty="0">
                <a:solidFill>
                  <a:srgbClr val="FFFFFF"/>
                </a:solidFill>
                <a:latin typeface="Trebuchet MS"/>
                <a:cs typeface="Trebuchet MS"/>
              </a:rPr>
              <a:t>alter</a:t>
            </a:r>
            <a:r>
              <a:rPr sz="2400" spc="-90" dirty="0">
                <a:solidFill>
                  <a:srgbClr val="FFFFFF"/>
                </a:solidFill>
                <a:latin typeface="Trebuchet MS"/>
                <a:cs typeface="Trebuchet MS"/>
              </a:rPr>
              <a:t> </a:t>
            </a:r>
            <a:r>
              <a:rPr sz="2400" spc="15" dirty="0">
                <a:solidFill>
                  <a:srgbClr val="FFFFFF"/>
                </a:solidFill>
                <a:latin typeface="Trebuchet MS"/>
                <a:cs typeface="Trebuchet MS"/>
              </a:rPr>
              <a:t>according</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5" dirty="0">
                <a:solidFill>
                  <a:srgbClr val="FFFFFF"/>
                </a:solidFill>
                <a:latin typeface="Trebuchet MS"/>
                <a:cs typeface="Trebuchet MS"/>
              </a:rPr>
              <a:t> </a:t>
            </a:r>
            <a:r>
              <a:rPr sz="2400" spc="-60" dirty="0">
                <a:solidFill>
                  <a:srgbClr val="FFFFFF"/>
                </a:solidFill>
                <a:latin typeface="Trebuchet MS"/>
                <a:cs typeface="Trebuchet MS"/>
              </a:rPr>
              <a:t>the </a:t>
            </a:r>
            <a:r>
              <a:rPr sz="2400" spc="-705" dirty="0">
                <a:solidFill>
                  <a:srgbClr val="FFFFFF"/>
                </a:solidFill>
                <a:latin typeface="Trebuchet MS"/>
                <a:cs typeface="Trebuchet MS"/>
              </a:rPr>
              <a:t> </a:t>
            </a:r>
            <a:r>
              <a:rPr sz="2400" spc="-70" dirty="0">
                <a:solidFill>
                  <a:srgbClr val="FFFFFF"/>
                </a:solidFill>
                <a:latin typeface="Trebuchet MS"/>
                <a:cs typeface="Trebuchet MS"/>
              </a:rPr>
              <a:t>customer’s</a:t>
            </a:r>
            <a:r>
              <a:rPr sz="2400" spc="-100" dirty="0">
                <a:solidFill>
                  <a:srgbClr val="FFFFFF"/>
                </a:solidFill>
                <a:latin typeface="Trebuchet MS"/>
                <a:cs typeface="Trebuchet MS"/>
              </a:rPr>
              <a:t> </a:t>
            </a:r>
            <a:r>
              <a:rPr sz="2400" spc="-35" dirty="0">
                <a:solidFill>
                  <a:srgbClr val="FFFFFF"/>
                </a:solidFill>
                <a:latin typeface="Trebuchet MS"/>
                <a:cs typeface="Trebuchet MS"/>
              </a:rPr>
              <a:t>choice</a:t>
            </a:r>
            <a:r>
              <a:rPr sz="2400" spc="-100" dirty="0">
                <a:solidFill>
                  <a:srgbClr val="FFFFFF"/>
                </a:solidFill>
                <a:latin typeface="Trebuchet MS"/>
                <a:cs typeface="Trebuchet MS"/>
              </a:rPr>
              <a:t> </a:t>
            </a:r>
            <a:r>
              <a:rPr sz="2400" spc="25" dirty="0">
                <a:solidFill>
                  <a:srgbClr val="FFFFFF"/>
                </a:solidFill>
                <a:latin typeface="Trebuchet MS"/>
                <a:cs typeface="Trebuchet MS"/>
              </a:rPr>
              <a:t>and</a:t>
            </a:r>
            <a:r>
              <a:rPr sz="2400" spc="-100" dirty="0">
                <a:solidFill>
                  <a:srgbClr val="FFFFFF"/>
                </a:solidFill>
                <a:latin typeface="Trebuchet MS"/>
                <a:cs typeface="Trebuchet MS"/>
              </a:rPr>
              <a:t> </a:t>
            </a:r>
            <a:r>
              <a:rPr sz="2400" spc="-35" dirty="0">
                <a:solidFill>
                  <a:srgbClr val="FFFFFF"/>
                </a:solidFill>
                <a:latin typeface="Trebuchet MS"/>
                <a:cs typeface="Trebuchet MS"/>
              </a:rPr>
              <a:t>preferences.</a:t>
            </a:r>
            <a:r>
              <a:rPr sz="2400" spc="-100" dirty="0">
                <a:solidFill>
                  <a:srgbClr val="FFFFFF"/>
                </a:solidFill>
                <a:latin typeface="Trebuchet MS"/>
                <a:cs typeface="Trebuchet MS"/>
              </a:rPr>
              <a:t> </a:t>
            </a:r>
            <a:r>
              <a:rPr sz="2400" spc="-70" dirty="0">
                <a:solidFill>
                  <a:srgbClr val="FFFFFF"/>
                </a:solidFill>
                <a:latin typeface="Trebuchet MS"/>
                <a:cs typeface="Trebuchet MS"/>
              </a:rPr>
              <a:t>This</a:t>
            </a:r>
            <a:r>
              <a:rPr sz="2400" spc="-95" dirty="0">
                <a:solidFill>
                  <a:srgbClr val="FFFFFF"/>
                </a:solidFill>
                <a:latin typeface="Trebuchet MS"/>
                <a:cs typeface="Trebuchet MS"/>
              </a:rPr>
              <a:t> </a:t>
            </a:r>
            <a:r>
              <a:rPr sz="2400" spc="-70" dirty="0">
                <a:solidFill>
                  <a:srgbClr val="FFFFFF"/>
                </a:solidFill>
                <a:latin typeface="Trebuchet MS"/>
                <a:cs typeface="Trebuchet MS"/>
              </a:rPr>
              <a:t>might</a:t>
            </a:r>
            <a:r>
              <a:rPr sz="2400" spc="-100" dirty="0">
                <a:solidFill>
                  <a:srgbClr val="FFFFFF"/>
                </a:solidFill>
                <a:latin typeface="Trebuchet MS"/>
                <a:cs typeface="Trebuchet MS"/>
              </a:rPr>
              <a:t> </a:t>
            </a:r>
            <a:r>
              <a:rPr sz="2400" spc="-5" dirty="0">
                <a:solidFill>
                  <a:srgbClr val="FFFFFF"/>
                </a:solidFill>
                <a:latin typeface="Trebuchet MS"/>
                <a:cs typeface="Trebuchet MS"/>
              </a:rPr>
              <a:t>affect</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100" dirty="0">
                <a:solidFill>
                  <a:srgbClr val="FFFFFF"/>
                </a:solidFill>
                <a:latin typeface="Trebuchet MS"/>
                <a:cs typeface="Trebuchet MS"/>
              </a:rPr>
              <a:t> </a:t>
            </a:r>
            <a:r>
              <a:rPr sz="2400" spc="-5" dirty="0">
                <a:solidFill>
                  <a:srgbClr val="FFFFFF"/>
                </a:solidFill>
                <a:latin typeface="Trebuchet MS"/>
                <a:cs typeface="Trebuchet MS"/>
              </a:rPr>
              <a:t>business</a:t>
            </a:r>
            <a:r>
              <a:rPr sz="2400" spc="-95" dirty="0">
                <a:solidFill>
                  <a:srgbClr val="FFFFFF"/>
                </a:solidFill>
                <a:latin typeface="Trebuchet MS"/>
                <a:cs typeface="Trebuchet MS"/>
              </a:rPr>
              <a:t> </a:t>
            </a:r>
            <a:r>
              <a:rPr sz="2400" dirty="0">
                <a:solidFill>
                  <a:srgbClr val="FFFFFF"/>
                </a:solidFill>
                <a:latin typeface="Trebuchet MS"/>
                <a:cs typeface="Trebuchet MS"/>
              </a:rPr>
              <a:t>of</a:t>
            </a:r>
            <a:r>
              <a:rPr sz="2400" spc="-100" dirty="0">
                <a:solidFill>
                  <a:srgbClr val="FFFFFF"/>
                </a:solidFill>
                <a:latin typeface="Trebuchet MS"/>
                <a:cs typeface="Trebuchet MS"/>
              </a:rPr>
              <a:t> </a:t>
            </a:r>
            <a:r>
              <a:rPr sz="2400" spc="25" dirty="0">
                <a:solidFill>
                  <a:srgbClr val="FFFFFF"/>
                </a:solidFill>
                <a:latin typeface="Trebuchet MS"/>
                <a:cs typeface="Trebuchet MS"/>
              </a:rPr>
              <a:t>IndiGo</a:t>
            </a:r>
            <a:r>
              <a:rPr sz="2400" spc="-100" dirty="0">
                <a:solidFill>
                  <a:srgbClr val="FFFFFF"/>
                </a:solidFill>
                <a:latin typeface="Trebuchet MS"/>
                <a:cs typeface="Trebuchet MS"/>
              </a:rPr>
              <a:t> </a:t>
            </a:r>
            <a:r>
              <a:rPr sz="2400" spc="-65" dirty="0">
                <a:solidFill>
                  <a:srgbClr val="FFFFFF"/>
                </a:solidFill>
                <a:latin typeface="Trebuchet MS"/>
                <a:cs typeface="Trebuchet MS"/>
              </a:rPr>
              <a:t>Airlines.</a:t>
            </a:r>
            <a:endParaRPr sz="2400">
              <a:latin typeface="Trebuchet MS"/>
              <a:cs typeface="Trebuchet MS"/>
            </a:endParaRPr>
          </a:p>
        </p:txBody>
      </p:sp>
      <p:sp>
        <p:nvSpPr>
          <p:cNvPr id="7" name="object 7"/>
          <p:cNvSpPr txBox="1"/>
          <p:nvPr/>
        </p:nvSpPr>
        <p:spPr>
          <a:xfrm>
            <a:off x="1515458" y="5778910"/>
            <a:ext cx="14965044" cy="1265555"/>
          </a:xfrm>
          <a:prstGeom prst="rect">
            <a:avLst/>
          </a:prstGeom>
        </p:spPr>
        <p:txBody>
          <a:bodyPr vert="horz" wrap="square" lIns="0" tIns="12700" rIns="0" bIns="0" rtlCol="0">
            <a:spAutoFit/>
          </a:bodyPr>
          <a:lstStyle/>
          <a:p>
            <a:pPr marL="12700">
              <a:lnSpc>
                <a:spcPts val="3590"/>
              </a:lnSpc>
              <a:spcBef>
                <a:spcPts val="100"/>
              </a:spcBef>
            </a:pPr>
            <a:r>
              <a:rPr sz="3000" b="1" spc="-100" dirty="0">
                <a:solidFill>
                  <a:srgbClr val="FFFFFF"/>
                </a:solidFill>
                <a:latin typeface="Arial"/>
                <a:cs typeface="Arial"/>
              </a:rPr>
              <a:t>Cost</a:t>
            </a:r>
            <a:endParaRPr sz="3000">
              <a:latin typeface="Arial"/>
              <a:cs typeface="Arial"/>
            </a:endParaRPr>
          </a:p>
          <a:p>
            <a:pPr marL="12700">
              <a:lnSpc>
                <a:spcPts val="2870"/>
              </a:lnSpc>
            </a:pPr>
            <a:r>
              <a:rPr sz="2400" spc="-65" dirty="0">
                <a:solidFill>
                  <a:srgbClr val="FFFFFF"/>
                </a:solidFill>
                <a:latin typeface="Trebuchet MS"/>
                <a:cs typeface="Trebuchet MS"/>
              </a:rPr>
              <a:t>The</a:t>
            </a:r>
            <a:r>
              <a:rPr sz="2400" spc="-95" dirty="0">
                <a:solidFill>
                  <a:srgbClr val="FFFFFF"/>
                </a:solidFill>
                <a:latin typeface="Trebuchet MS"/>
                <a:cs typeface="Trebuchet MS"/>
              </a:rPr>
              <a:t> main</a:t>
            </a:r>
            <a:r>
              <a:rPr sz="2400" spc="-90" dirty="0">
                <a:solidFill>
                  <a:srgbClr val="FFFFFF"/>
                </a:solidFill>
                <a:latin typeface="Trebuchet MS"/>
                <a:cs typeface="Trebuchet MS"/>
              </a:rPr>
              <a:t> </a:t>
            </a:r>
            <a:r>
              <a:rPr sz="2400" spc="-5" dirty="0">
                <a:solidFill>
                  <a:srgbClr val="FFFFFF"/>
                </a:solidFill>
                <a:latin typeface="Trebuchet MS"/>
                <a:cs typeface="Trebuchet MS"/>
              </a:rPr>
              <a:t>expense</a:t>
            </a:r>
            <a:r>
              <a:rPr sz="2400" spc="-95" dirty="0">
                <a:solidFill>
                  <a:srgbClr val="FFFFFF"/>
                </a:solidFill>
                <a:latin typeface="Trebuchet MS"/>
                <a:cs typeface="Trebuchet MS"/>
              </a:rPr>
              <a:t> </a:t>
            </a:r>
            <a:r>
              <a:rPr sz="2400" dirty="0">
                <a:solidFill>
                  <a:srgbClr val="FFFFFF"/>
                </a:solidFill>
                <a:latin typeface="Trebuchet MS"/>
                <a:cs typeface="Trebuchet MS"/>
              </a:rPr>
              <a:t>of</a:t>
            </a:r>
            <a:r>
              <a:rPr sz="2400" spc="-90"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25" dirty="0">
                <a:solidFill>
                  <a:srgbClr val="FFFFFF"/>
                </a:solidFill>
                <a:latin typeface="Trebuchet MS"/>
                <a:cs typeface="Trebuchet MS"/>
              </a:rPr>
              <a:t>aeroplane</a:t>
            </a:r>
            <a:r>
              <a:rPr sz="2400" spc="-90" dirty="0">
                <a:solidFill>
                  <a:srgbClr val="FFFFFF"/>
                </a:solidFill>
                <a:latin typeface="Trebuchet MS"/>
                <a:cs typeface="Trebuchet MS"/>
              </a:rPr>
              <a:t> </a:t>
            </a:r>
            <a:r>
              <a:rPr sz="2400" spc="-60" dirty="0">
                <a:solidFill>
                  <a:srgbClr val="FFFFFF"/>
                </a:solidFill>
                <a:latin typeface="Trebuchet MS"/>
                <a:cs typeface="Trebuchet MS"/>
              </a:rPr>
              <a:t>is</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90" dirty="0">
                <a:solidFill>
                  <a:srgbClr val="FFFFFF"/>
                </a:solidFill>
                <a:latin typeface="Trebuchet MS"/>
                <a:cs typeface="Trebuchet MS"/>
              </a:rPr>
              <a:t> </a:t>
            </a:r>
            <a:r>
              <a:rPr sz="2400" spc="-15" dirty="0">
                <a:solidFill>
                  <a:srgbClr val="FFFFFF"/>
                </a:solidFill>
                <a:latin typeface="Trebuchet MS"/>
                <a:cs typeface="Trebuchet MS"/>
              </a:rPr>
              <a:t>cost</a:t>
            </a:r>
            <a:r>
              <a:rPr sz="2400" spc="-90" dirty="0">
                <a:solidFill>
                  <a:srgbClr val="FFFFFF"/>
                </a:solidFill>
                <a:latin typeface="Trebuchet MS"/>
                <a:cs typeface="Trebuchet MS"/>
              </a:rPr>
              <a:t> </a:t>
            </a:r>
            <a:r>
              <a:rPr sz="2400" dirty="0">
                <a:solidFill>
                  <a:srgbClr val="FFFFFF"/>
                </a:solidFill>
                <a:latin typeface="Trebuchet MS"/>
                <a:cs typeface="Trebuchet MS"/>
              </a:rPr>
              <a:t>of</a:t>
            </a:r>
            <a:r>
              <a:rPr sz="2400" spc="-95" dirty="0">
                <a:solidFill>
                  <a:srgbClr val="FFFFFF"/>
                </a:solidFill>
                <a:latin typeface="Trebuchet MS"/>
                <a:cs typeface="Trebuchet MS"/>
              </a:rPr>
              <a:t> </a:t>
            </a:r>
            <a:r>
              <a:rPr sz="2400" spc="-110" dirty="0">
                <a:solidFill>
                  <a:srgbClr val="FFFFFF"/>
                </a:solidFill>
                <a:latin typeface="Trebuchet MS"/>
                <a:cs typeface="Trebuchet MS"/>
              </a:rPr>
              <a:t>fuel.</a:t>
            </a:r>
            <a:r>
              <a:rPr sz="2400" spc="-90" dirty="0">
                <a:solidFill>
                  <a:srgbClr val="FFFFFF"/>
                </a:solidFill>
                <a:latin typeface="Trebuchet MS"/>
                <a:cs typeface="Trebuchet MS"/>
              </a:rPr>
              <a:t> </a:t>
            </a:r>
            <a:r>
              <a:rPr sz="2400" spc="-65" dirty="0">
                <a:solidFill>
                  <a:srgbClr val="FFFFFF"/>
                </a:solidFill>
                <a:latin typeface="Trebuchet MS"/>
                <a:cs typeface="Trebuchet MS"/>
              </a:rPr>
              <a:t>The</a:t>
            </a:r>
            <a:r>
              <a:rPr sz="2400" spc="-95" dirty="0">
                <a:solidFill>
                  <a:srgbClr val="FFFFFF"/>
                </a:solidFill>
                <a:latin typeface="Trebuchet MS"/>
                <a:cs typeface="Trebuchet MS"/>
              </a:rPr>
              <a:t> </a:t>
            </a:r>
            <a:r>
              <a:rPr sz="2400" spc="-25" dirty="0">
                <a:solidFill>
                  <a:srgbClr val="FFFFFF"/>
                </a:solidFill>
                <a:latin typeface="Trebuchet MS"/>
                <a:cs typeface="Trebuchet MS"/>
              </a:rPr>
              <a:t>prices</a:t>
            </a:r>
            <a:r>
              <a:rPr sz="2400" spc="-90" dirty="0">
                <a:solidFill>
                  <a:srgbClr val="FFFFFF"/>
                </a:solidFill>
                <a:latin typeface="Trebuchet MS"/>
                <a:cs typeface="Trebuchet MS"/>
              </a:rPr>
              <a:t> </a:t>
            </a:r>
            <a:r>
              <a:rPr sz="2400" spc="-20" dirty="0">
                <a:solidFill>
                  <a:srgbClr val="FFFFFF"/>
                </a:solidFill>
                <a:latin typeface="Trebuchet MS"/>
                <a:cs typeface="Trebuchet MS"/>
              </a:rPr>
              <a:t>keep</a:t>
            </a:r>
            <a:r>
              <a:rPr sz="2400" spc="-95" dirty="0">
                <a:solidFill>
                  <a:srgbClr val="FFFFFF"/>
                </a:solidFill>
                <a:latin typeface="Trebuchet MS"/>
                <a:cs typeface="Trebuchet MS"/>
              </a:rPr>
              <a:t> </a:t>
            </a:r>
            <a:r>
              <a:rPr sz="2400" spc="-40" dirty="0">
                <a:solidFill>
                  <a:srgbClr val="FFFFFF"/>
                </a:solidFill>
                <a:latin typeface="Trebuchet MS"/>
                <a:cs typeface="Trebuchet MS"/>
              </a:rPr>
              <a:t>fluctuating</a:t>
            </a:r>
            <a:r>
              <a:rPr sz="2400" spc="-90" dirty="0">
                <a:solidFill>
                  <a:srgbClr val="FFFFFF"/>
                </a:solidFill>
                <a:latin typeface="Trebuchet MS"/>
                <a:cs typeface="Trebuchet MS"/>
              </a:rPr>
              <a:t> </a:t>
            </a:r>
            <a:r>
              <a:rPr sz="2400" spc="30" dirty="0">
                <a:solidFill>
                  <a:srgbClr val="FFFFFF"/>
                </a:solidFill>
                <a:latin typeface="Trebuchet MS"/>
                <a:cs typeface="Trebuchet MS"/>
              </a:rPr>
              <a:t>every</a:t>
            </a:r>
            <a:r>
              <a:rPr sz="2400" spc="-95" dirty="0">
                <a:solidFill>
                  <a:srgbClr val="FFFFFF"/>
                </a:solidFill>
                <a:latin typeface="Trebuchet MS"/>
                <a:cs typeface="Trebuchet MS"/>
              </a:rPr>
              <a:t> </a:t>
            </a:r>
            <a:r>
              <a:rPr sz="2400" spc="5" dirty="0">
                <a:solidFill>
                  <a:srgbClr val="FFFFFF"/>
                </a:solidFill>
                <a:latin typeface="Trebuchet MS"/>
                <a:cs typeface="Trebuchet MS"/>
              </a:rPr>
              <a:t>day,</a:t>
            </a:r>
            <a:r>
              <a:rPr sz="2400" spc="-90"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spc="25" dirty="0">
                <a:solidFill>
                  <a:srgbClr val="FFFFFF"/>
                </a:solidFill>
                <a:latin typeface="Trebuchet MS"/>
                <a:cs typeface="Trebuchet MS"/>
              </a:rPr>
              <a:t>IndiGo</a:t>
            </a:r>
            <a:r>
              <a:rPr sz="2400" spc="-95" dirty="0">
                <a:solidFill>
                  <a:srgbClr val="FFFFFF"/>
                </a:solidFill>
                <a:latin typeface="Trebuchet MS"/>
                <a:cs typeface="Trebuchet MS"/>
              </a:rPr>
              <a:t> </a:t>
            </a:r>
            <a:r>
              <a:rPr sz="2400" spc="-35" dirty="0">
                <a:solidFill>
                  <a:srgbClr val="FFFFFF"/>
                </a:solidFill>
                <a:latin typeface="Trebuchet MS"/>
                <a:cs typeface="Trebuchet MS"/>
              </a:rPr>
              <a:t>Airlines</a:t>
            </a:r>
            <a:endParaRPr sz="2400">
              <a:latin typeface="Trebuchet MS"/>
              <a:cs typeface="Trebuchet MS"/>
            </a:endParaRPr>
          </a:p>
          <a:p>
            <a:pPr marL="12700">
              <a:lnSpc>
                <a:spcPct val="100000"/>
              </a:lnSpc>
              <a:spcBef>
                <a:spcPts val="420"/>
              </a:spcBef>
            </a:pPr>
            <a:r>
              <a:rPr sz="2400" spc="40" dirty="0">
                <a:solidFill>
                  <a:srgbClr val="FFFFFF"/>
                </a:solidFill>
                <a:latin typeface="Trebuchet MS"/>
                <a:cs typeface="Trebuchet MS"/>
              </a:rPr>
              <a:t>charges</a:t>
            </a:r>
            <a:r>
              <a:rPr sz="2400" spc="-95" dirty="0">
                <a:solidFill>
                  <a:srgbClr val="FFFFFF"/>
                </a:solidFill>
                <a:latin typeface="Trebuchet MS"/>
                <a:cs typeface="Trebuchet MS"/>
              </a:rPr>
              <a:t> </a:t>
            </a:r>
            <a:r>
              <a:rPr sz="2400" spc="-50" dirty="0">
                <a:solidFill>
                  <a:srgbClr val="FFFFFF"/>
                </a:solidFill>
                <a:latin typeface="Trebuchet MS"/>
                <a:cs typeface="Trebuchet MS"/>
              </a:rPr>
              <a:t>low</a:t>
            </a:r>
            <a:r>
              <a:rPr sz="2400" spc="-90" dirty="0">
                <a:solidFill>
                  <a:srgbClr val="FFFFFF"/>
                </a:solidFill>
                <a:latin typeface="Trebuchet MS"/>
                <a:cs typeface="Trebuchet MS"/>
              </a:rPr>
              <a:t> </a:t>
            </a:r>
            <a:r>
              <a:rPr sz="2400" spc="-25" dirty="0">
                <a:solidFill>
                  <a:srgbClr val="FFFFFF"/>
                </a:solidFill>
                <a:latin typeface="Trebuchet MS"/>
                <a:cs typeface="Trebuchet MS"/>
              </a:rPr>
              <a:t>prices</a:t>
            </a:r>
            <a:r>
              <a:rPr sz="2400" spc="-90" dirty="0">
                <a:solidFill>
                  <a:srgbClr val="FFFFFF"/>
                </a:solidFill>
                <a:latin typeface="Trebuchet MS"/>
                <a:cs typeface="Trebuchet MS"/>
              </a:rPr>
              <a:t> </a:t>
            </a:r>
            <a:r>
              <a:rPr sz="2400" spc="-10" dirty="0">
                <a:solidFill>
                  <a:srgbClr val="FFFFFF"/>
                </a:solidFill>
                <a:latin typeface="Trebuchet MS"/>
                <a:cs typeface="Trebuchet MS"/>
              </a:rPr>
              <a:t>for</a:t>
            </a:r>
            <a:r>
              <a:rPr sz="2400" spc="-95" dirty="0">
                <a:solidFill>
                  <a:srgbClr val="FFFFFF"/>
                </a:solidFill>
                <a:latin typeface="Trebuchet MS"/>
                <a:cs typeface="Trebuchet MS"/>
              </a:rPr>
              <a:t> </a:t>
            </a:r>
            <a:r>
              <a:rPr sz="2400" spc="-55" dirty="0">
                <a:solidFill>
                  <a:srgbClr val="FFFFFF"/>
                </a:solidFill>
                <a:latin typeface="Trebuchet MS"/>
                <a:cs typeface="Trebuchet MS"/>
              </a:rPr>
              <a:t>travelling,</a:t>
            </a:r>
            <a:r>
              <a:rPr sz="2400" spc="-90" dirty="0">
                <a:solidFill>
                  <a:srgbClr val="FFFFFF"/>
                </a:solidFill>
                <a:latin typeface="Trebuchet MS"/>
                <a:cs typeface="Trebuchet MS"/>
              </a:rPr>
              <a:t> </a:t>
            </a:r>
            <a:r>
              <a:rPr sz="2400" spc="10" dirty="0">
                <a:solidFill>
                  <a:srgbClr val="FFFFFF"/>
                </a:solidFill>
                <a:latin typeface="Trebuchet MS"/>
                <a:cs typeface="Trebuchet MS"/>
              </a:rPr>
              <a:t>managing</a:t>
            </a:r>
            <a:r>
              <a:rPr sz="2400" spc="-90" dirty="0">
                <a:solidFill>
                  <a:srgbClr val="FFFFFF"/>
                </a:solidFill>
                <a:latin typeface="Trebuchet MS"/>
                <a:cs typeface="Trebuchet MS"/>
              </a:rPr>
              <a:t> </a:t>
            </a:r>
            <a:r>
              <a:rPr sz="2400" spc="-35" dirty="0">
                <a:solidFill>
                  <a:srgbClr val="FFFFFF"/>
                </a:solidFill>
                <a:latin typeface="Trebuchet MS"/>
                <a:cs typeface="Trebuchet MS"/>
              </a:rPr>
              <a:t>these</a:t>
            </a:r>
            <a:r>
              <a:rPr sz="2400" spc="-95" dirty="0">
                <a:solidFill>
                  <a:srgbClr val="FFFFFF"/>
                </a:solidFill>
                <a:latin typeface="Trebuchet MS"/>
                <a:cs typeface="Trebuchet MS"/>
              </a:rPr>
              <a:t> </a:t>
            </a:r>
            <a:r>
              <a:rPr sz="2400" dirty="0">
                <a:solidFill>
                  <a:srgbClr val="FFFFFF"/>
                </a:solidFill>
                <a:latin typeface="Trebuchet MS"/>
                <a:cs typeface="Trebuchet MS"/>
              </a:rPr>
              <a:t>expenses</a:t>
            </a:r>
            <a:r>
              <a:rPr sz="2400" spc="-90" dirty="0">
                <a:solidFill>
                  <a:srgbClr val="FFFFFF"/>
                </a:solidFill>
                <a:latin typeface="Trebuchet MS"/>
                <a:cs typeface="Trebuchet MS"/>
              </a:rPr>
              <a:t> </a:t>
            </a:r>
            <a:r>
              <a:rPr sz="2400" spc="-60" dirty="0">
                <a:solidFill>
                  <a:srgbClr val="FFFFFF"/>
                </a:solidFill>
                <a:latin typeface="Trebuchet MS"/>
                <a:cs typeface="Trebuchet MS"/>
              </a:rPr>
              <a:t>is</a:t>
            </a:r>
            <a:r>
              <a:rPr sz="2400" spc="-90" dirty="0">
                <a:solidFill>
                  <a:srgbClr val="FFFFFF"/>
                </a:solidFill>
                <a:latin typeface="Trebuchet MS"/>
                <a:cs typeface="Trebuchet MS"/>
              </a:rPr>
              <a:t> </a:t>
            </a:r>
            <a:r>
              <a:rPr sz="2400" spc="65" dirty="0">
                <a:solidFill>
                  <a:srgbClr val="FFFFFF"/>
                </a:solidFill>
                <a:latin typeface="Trebuchet MS"/>
                <a:cs typeface="Trebuchet MS"/>
              </a:rPr>
              <a:t>a</a:t>
            </a:r>
            <a:r>
              <a:rPr sz="2400" spc="-95" dirty="0">
                <a:solidFill>
                  <a:srgbClr val="FFFFFF"/>
                </a:solidFill>
                <a:latin typeface="Trebuchet MS"/>
                <a:cs typeface="Trebuchet MS"/>
              </a:rPr>
              <a:t> </a:t>
            </a:r>
            <a:r>
              <a:rPr sz="2400" spc="-25" dirty="0">
                <a:solidFill>
                  <a:srgbClr val="FFFFFF"/>
                </a:solidFill>
                <a:latin typeface="Trebuchet MS"/>
                <a:cs typeface="Trebuchet MS"/>
              </a:rPr>
              <a:t>serious</a:t>
            </a:r>
            <a:r>
              <a:rPr sz="2400" spc="-90" dirty="0">
                <a:solidFill>
                  <a:srgbClr val="FFFFFF"/>
                </a:solidFill>
                <a:latin typeface="Trebuchet MS"/>
                <a:cs typeface="Trebuchet MS"/>
              </a:rPr>
              <a:t> </a:t>
            </a:r>
            <a:r>
              <a:rPr sz="2400" spc="-85" dirty="0">
                <a:solidFill>
                  <a:srgbClr val="FFFFFF"/>
                </a:solidFill>
                <a:latin typeface="Trebuchet MS"/>
                <a:cs typeface="Trebuchet MS"/>
              </a:rPr>
              <a:t>threat.</a:t>
            </a:r>
            <a:endParaRPr sz="240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1"/>
              <a:ext cx="18288000" cy="10287000"/>
            </a:xfrm>
            <a:custGeom>
              <a:avLst/>
              <a:gdLst/>
              <a:ahLst/>
              <a:cxnLst/>
              <a:rect l="l" t="t" r="r" b="b"/>
              <a:pathLst>
                <a:path w="18288000" h="10287000">
                  <a:moveTo>
                    <a:pt x="1028636" y="0"/>
                  </a:moveTo>
                  <a:lnTo>
                    <a:pt x="0" y="0"/>
                  </a:lnTo>
                  <a:lnTo>
                    <a:pt x="0" y="1025461"/>
                  </a:lnTo>
                  <a:lnTo>
                    <a:pt x="1028636" y="1025461"/>
                  </a:lnTo>
                  <a:lnTo>
                    <a:pt x="1028636" y="0"/>
                  </a:lnTo>
                  <a:close/>
                </a:path>
                <a:path w="18288000" h="10287000">
                  <a:moveTo>
                    <a:pt x="18287988" y="7888198"/>
                  </a:moveTo>
                  <a:lnTo>
                    <a:pt x="5462905" y="7888198"/>
                  </a:lnTo>
                  <a:lnTo>
                    <a:pt x="5462905" y="10286987"/>
                  </a:lnTo>
                  <a:lnTo>
                    <a:pt x="18287988" y="10286987"/>
                  </a:lnTo>
                  <a:lnTo>
                    <a:pt x="18287988" y="7888198"/>
                  </a:lnTo>
                  <a:close/>
                </a:path>
              </a:pathLst>
            </a:custGeom>
            <a:solidFill>
              <a:srgbClr val="171717"/>
            </a:solidFill>
          </p:spPr>
          <p:txBody>
            <a:bodyPr wrap="square" lIns="0" tIns="0" rIns="0" bIns="0" rtlCol="0"/>
            <a:lstStyle/>
            <a:p>
              <a:endParaRPr/>
            </a:p>
          </p:txBody>
        </p:sp>
        <p:sp>
          <p:nvSpPr>
            <p:cNvPr id="5" name="object 5"/>
            <p:cNvSpPr/>
            <p:nvPr/>
          </p:nvSpPr>
          <p:spPr>
            <a:xfrm>
              <a:off x="359631" y="451322"/>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6" name="object 6"/>
            <p:cNvSpPr/>
            <p:nvPr/>
          </p:nvSpPr>
          <p:spPr>
            <a:xfrm>
              <a:off x="359631" y="556097"/>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grpSp>
      <p:sp>
        <p:nvSpPr>
          <p:cNvPr id="7" name="object 7"/>
          <p:cNvSpPr txBox="1">
            <a:spLocks noGrp="1"/>
          </p:cNvSpPr>
          <p:nvPr>
            <p:ph type="title"/>
          </p:nvPr>
        </p:nvSpPr>
        <p:spPr>
          <a:xfrm>
            <a:off x="1483235" y="473261"/>
            <a:ext cx="7136765" cy="1000760"/>
          </a:xfrm>
          <a:prstGeom prst="rect">
            <a:avLst/>
          </a:prstGeom>
        </p:spPr>
        <p:txBody>
          <a:bodyPr vert="horz" wrap="square" lIns="0" tIns="12700" rIns="0" bIns="0" rtlCol="0">
            <a:spAutoFit/>
          </a:bodyPr>
          <a:lstStyle/>
          <a:p>
            <a:pPr marL="12700">
              <a:lnSpc>
                <a:spcPct val="100000"/>
              </a:lnSpc>
              <a:spcBef>
                <a:spcPts val="100"/>
              </a:spcBef>
            </a:pPr>
            <a:r>
              <a:rPr b="0" spc="-45" dirty="0">
                <a:latin typeface="Arial MT"/>
                <a:cs typeface="Arial MT"/>
              </a:rPr>
              <a:t>Learning</a:t>
            </a:r>
            <a:r>
              <a:rPr b="0" spc="-160" dirty="0">
                <a:latin typeface="Arial MT"/>
                <a:cs typeface="Arial MT"/>
              </a:rPr>
              <a:t> </a:t>
            </a:r>
            <a:r>
              <a:rPr b="0" spc="85" dirty="0">
                <a:latin typeface="Arial MT"/>
                <a:cs typeface="Arial MT"/>
              </a:rPr>
              <a:t>Objective-</a:t>
            </a:r>
          </a:p>
        </p:txBody>
      </p:sp>
      <p:grpSp>
        <p:nvGrpSpPr>
          <p:cNvPr id="8" name="object 8"/>
          <p:cNvGrpSpPr/>
          <p:nvPr/>
        </p:nvGrpSpPr>
        <p:grpSpPr>
          <a:xfrm>
            <a:off x="1612119" y="2737175"/>
            <a:ext cx="149860" cy="1400175"/>
            <a:chOff x="1612119" y="2737175"/>
            <a:chExt cx="149860" cy="1400175"/>
          </a:xfrm>
        </p:grpSpPr>
        <p:pic>
          <p:nvPicPr>
            <p:cNvPr id="9" name="object 9"/>
            <p:cNvPicPr/>
            <p:nvPr/>
          </p:nvPicPr>
          <p:blipFill>
            <a:blip r:embed="rId3" cstate="print"/>
            <a:stretch>
              <a:fillRect/>
            </a:stretch>
          </p:blipFill>
          <p:spPr>
            <a:xfrm>
              <a:off x="1612119" y="2737175"/>
              <a:ext cx="123962" cy="123962"/>
            </a:xfrm>
            <a:prstGeom prst="rect">
              <a:avLst/>
            </a:prstGeom>
          </p:spPr>
        </p:pic>
        <p:pic>
          <p:nvPicPr>
            <p:cNvPr id="10" name="object 10"/>
            <p:cNvPicPr/>
            <p:nvPr/>
          </p:nvPicPr>
          <p:blipFill>
            <a:blip r:embed="rId4" cstate="print"/>
            <a:stretch>
              <a:fillRect/>
            </a:stretch>
          </p:blipFill>
          <p:spPr>
            <a:xfrm>
              <a:off x="1624826" y="3375223"/>
              <a:ext cx="123962" cy="123962"/>
            </a:xfrm>
            <a:prstGeom prst="rect">
              <a:avLst/>
            </a:prstGeom>
          </p:spPr>
        </p:pic>
        <p:pic>
          <p:nvPicPr>
            <p:cNvPr id="11" name="object 11"/>
            <p:cNvPicPr/>
            <p:nvPr/>
          </p:nvPicPr>
          <p:blipFill>
            <a:blip r:embed="rId3" cstate="print"/>
            <a:stretch>
              <a:fillRect/>
            </a:stretch>
          </p:blipFill>
          <p:spPr>
            <a:xfrm>
              <a:off x="1637532" y="4013272"/>
              <a:ext cx="123962" cy="123962"/>
            </a:xfrm>
            <a:prstGeom prst="rect">
              <a:avLst/>
            </a:prstGeom>
          </p:spPr>
        </p:pic>
      </p:grpSp>
      <p:sp>
        <p:nvSpPr>
          <p:cNvPr id="12" name="object 12"/>
          <p:cNvSpPr txBox="1"/>
          <p:nvPr/>
        </p:nvSpPr>
        <p:spPr>
          <a:xfrm rot="21540000">
            <a:off x="1905150" y="2458070"/>
            <a:ext cx="8603706" cy="457200"/>
          </a:xfrm>
          <a:prstGeom prst="rect">
            <a:avLst/>
          </a:prstGeom>
        </p:spPr>
        <p:txBody>
          <a:bodyPr vert="horz" wrap="square" lIns="0" tIns="0" rIns="0" bIns="0" rtlCol="0">
            <a:spAutoFit/>
          </a:bodyPr>
          <a:lstStyle/>
          <a:p>
            <a:pPr>
              <a:lnSpc>
                <a:spcPts val="3600"/>
              </a:lnSpc>
            </a:pPr>
            <a:r>
              <a:rPr sz="3600" spc="-330" dirty="0">
                <a:solidFill>
                  <a:srgbClr val="FFFFFF"/>
                </a:solidFill>
                <a:latin typeface="Arial MT"/>
                <a:cs typeface="Arial MT"/>
              </a:rPr>
              <a:t>T</a:t>
            </a:r>
            <a:r>
              <a:rPr sz="3600" spc="-105" dirty="0">
                <a:solidFill>
                  <a:srgbClr val="FFFFFF"/>
                </a:solidFill>
                <a:latin typeface="Arial MT"/>
                <a:cs typeface="Arial MT"/>
              </a:rPr>
              <a:t>o</a:t>
            </a:r>
            <a:r>
              <a:rPr sz="3600" spc="-70" dirty="0">
                <a:solidFill>
                  <a:srgbClr val="FFFFFF"/>
                </a:solidFill>
                <a:latin typeface="Arial MT"/>
                <a:cs typeface="Arial MT"/>
              </a:rPr>
              <a:t> </a:t>
            </a:r>
            <a:r>
              <a:rPr sz="3600" spc="114" dirty="0">
                <a:solidFill>
                  <a:srgbClr val="FFFFFF"/>
                </a:solidFill>
                <a:latin typeface="Arial MT"/>
                <a:cs typeface="Arial MT"/>
              </a:rPr>
              <a:t>g</a:t>
            </a:r>
            <a:r>
              <a:rPr sz="3600" spc="-25" dirty="0">
                <a:solidFill>
                  <a:srgbClr val="FFFFFF"/>
                </a:solidFill>
                <a:latin typeface="Arial MT"/>
                <a:cs typeface="Arial MT"/>
              </a:rPr>
              <a:t>a</a:t>
            </a:r>
            <a:r>
              <a:rPr sz="3600" spc="-55" dirty="0">
                <a:solidFill>
                  <a:srgbClr val="FFFFFF"/>
                </a:solidFill>
                <a:latin typeface="Arial MT"/>
                <a:cs typeface="Arial MT"/>
              </a:rPr>
              <a:t>i</a:t>
            </a:r>
            <a:r>
              <a:rPr sz="3600" spc="-80" dirty="0">
                <a:solidFill>
                  <a:srgbClr val="FFFFFF"/>
                </a:solidFill>
                <a:latin typeface="Arial MT"/>
                <a:cs typeface="Arial MT"/>
              </a:rPr>
              <a:t>n</a:t>
            </a:r>
            <a:r>
              <a:rPr sz="3600" spc="-70" dirty="0">
                <a:solidFill>
                  <a:srgbClr val="FFFFFF"/>
                </a:solidFill>
                <a:latin typeface="Arial MT"/>
                <a:cs typeface="Arial MT"/>
              </a:rPr>
              <a:t> </a:t>
            </a:r>
            <a:r>
              <a:rPr sz="3600" spc="-10" dirty="0">
                <a:solidFill>
                  <a:srgbClr val="FFFFFF"/>
                </a:solidFill>
                <a:latin typeface="Arial MT"/>
                <a:cs typeface="Arial MT"/>
              </a:rPr>
              <a:t>k</a:t>
            </a:r>
            <a:r>
              <a:rPr sz="3600" spc="-90" dirty="0">
                <a:solidFill>
                  <a:srgbClr val="FFFFFF"/>
                </a:solidFill>
                <a:latin typeface="Arial MT"/>
                <a:cs typeface="Arial MT"/>
              </a:rPr>
              <a:t>n</a:t>
            </a:r>
            <a:r>
              <a:rPr sz="3600" spc="-114" dirty="0">
                <a:solidFill>
                  <a:srgbClr val="FFFFFF"/>
                </a:solidFill>
                <a:latin typeface="Arial MT"/>
                <a:cs typeface="Arial MT"/>
              </a:rPr>
              <a:t>o</a:t>
            </a:r>
            <a:r>
              <a:rPr sz="3600" spc="180" dirty="0">
                <a:solidFill>
                  <a:srgbClr val="FFFFFF"/>
                </a:solidFill>
                <a:latin typeface="Arial MT"/>
                <a:cs typeface="Arial MT"/>
              </a:rPr>
              <a:t>w</a:t>
            </a:r>
            <a:r>
              <a:rPr sz="3600" spc="-50" dirty="0">
                <a:solidFill>
                  <a:srgbClr val="FFFFFF"/>
                </a:solidFill>
                <a:latin typeface="Arial MT"/>
                <a:cs typeface="Arial MT"/>
              </a:rPr>
              <a:t>l</a:t>
            </a:r>
            <a:r>
              <a:rPr sz="3600" spc="-105" dirty="0">
                <a:solidFill>
                  <a:srgbClr val="FFFFFF"/>
                </a:solidFill>
                <a:latin typeface="Arial MT"/>
                <a:cs typeface="Arial MT"/>
              </a:rPr>
              <a:t>e</a:t>
            </a:r>
            <a:r>
              <a:rPr sz="3600" spc="70" dirty="0">
                <a:solidFill>
                  <a:srgbClr val="FFFFFF"/>
                </a:solidFill>
                <a:latin typeface="Arial MT"/>
                <a:cs typeface="Arial MT"/>
              </a:rPr>
              <a:t>d</a:t>
            </a:r>
            <a:r>
              <a:rPr sz="3600" spc="114" dirty="0">
                <a:solidFill>
                  <a:srgbClr val="FFFFFF"/>
                </a:solidFill>
                <a:latin typeface="Arial MT"/>
                <a:cs typeface="Arial MT"/>
              </a:rPr>
              <a:t>g</a:t>
            </a:r>
            <a:r>
              <a:rPr sz="3600" spc="-95" dirty="0">
                <a:solidFill>
                  <a:srgbClr val="FFFFFF"/>
                </a:solidFill>
                <a:latin typeface="Arial MT"/>
                <a:cs typeface="Arial MT"/>
              </a:rPr>
              <a:t>e</a:t>
            </a:r>
            <a:r>
              <a:rPr sz="3600" spc="-70" dirty="0">
                <a:solidFill>
                  <a:srgbClr val="FFFFFF"/>
                </a:solidFill>
                <a:latin typeface="Arial MT"/>
                <a:cs typeface="Arial MT"/>
              </a:rPr>
              <a:t> </a:t>
            </a:r>
            <a:r>
              <a:rPr sz="5400" spc="-37" baseline="1543" dirty="0">
                <a:solidFill>
                  <a:srgbClr val="FFFFFF"/>
                </a:solidFill>
                <a:latin typeface="Arial MT"/>
                <a:cs typeface="Arial MT"/>
              </a:rPr>
              <a:t>a</a:t>
            </a:r>
            <a:r>
              <a:rPr sz="5400" spc="127" baseline="1543" dirty="0">
                <a:solidFill>
                  <a:srgbClr val="FFFFFF"/>
                </a:solidFill>
                <a:latin typeface="Arial MT"/>
                <a:cs typeface="Arial MT"/>
              </a:rPr>
              <a:t>b</a:t>
            </a:r>
            <a:r>
              <a:rPr sz="5400" spc="-172" baseline="1543" dirty="0">
                <a:solidFill>
                  <a:srgbClr val="FFFFFF"/>
                </a:solidFill>
                <a:latin typeface="Arial MT"/>
                <a:cs typeface="Arial MT"/>
              </a:rPr>
              <a:t>o</a:t>
            </a:r>
            <a:r>
              <a:rPr sz="5400" spc="-135" baseline="1543" dirty="0">
                <a:solidFill>
                  <a:srgbClr val="FFFFFF"/>
                </a:solidFill>
                <a:latin typeface="Arial MT"/>
                <a:cs typeface="Arial MT"/>
              </a:rPr>
              <a:t>u</a:t>
            </a:r>
            <a:r>
              <a:rPr sz="5400" spc="345" baseline="1543" dirty="0">
                <a:solidFill>
                  <a:srgbClr val="FFFFFF"/>
                </a:solidFill>
                <a:latin typeface="Arial MT"/>
                <a:cs typeface="Arial MT"/>
              </a:rPr>
              <a:t>t</a:t>
            </a:r>
            <a:r>
              <a:rPr sz="5400" spc="-104" baseline="1543" dirty="0">
                <a:solidFill>
                  <a:srgbClr val="FFFFFF"/>
                </a:solidFill>
                <a:latin typeface="Arial MT"/>
                <a:cs typeface="Arial MT"/>
              </a:rPr>
              <a:t> </a:t>
            </a:r>
            <a:r>
              <a:rPr sz="5400" spc="262" baseline="1543" dirty="0">
                <a:solidFill>
                  <a:srgbClr val="FFFFFF"/>
                </a:solidFill>
                <a:latin typeface="Arial MT"/>
                <a:cs typeface="Arial MT"/>
              </a:rPr>
              <a:t>v</a:t>
            </a:r>
            <a:r>
              <a:rPr sz="5400" spc="-37" baseline="1543" dirty="0">
                <a:solidFill>
                  <a:srgbClr val="FFFFFF"/>
                </a:solidFill>
                <a:latin typeface="Arial MT"/>
                <a:cs typeface="Arial MT"/>
              </a:rPr>
              <a:t>a</a:t>
            </a:r>
            <a:r>
              <a:rPr sz="5400" spc="225" baseline="1543" dirty="0">
                <a:solidFill>
                  <a:srgbClr val="FFFFFF"/>
                </a:solidFill>
                <a:latin typeface="Arial MT"/>
                <a:cs typeface="Arial MT"/>
              </a:rPr>
              <a:t>r</a:t>
            </a:r>
            <a:r>
              <a:rPr sz="5400" spc="-82" baseline="1543" dirty="0">
                <a:solidFill>
                  <a:srgbClr val="FFFFFF"/>
                </a:solidFill>
                <a:latin typeface="Arial MT"/>
                <a:cs typeface="Arial MT"/>
              </a:rPr>
              <a:t>i</a:t>
            </a:r>
            <a:r>
              <a:rPr sz="5400" spc="-172" baseline="1543" dirty="0">
                <a:solidFill>
                  <a:srgbClr val="FFFFFF"/>
                </a:solidFill>
                <a:latin typeface="Arial MT"/>
                <a:cs typeface="Arial MT"/>
              </a:rPr>
              <a:t>o</a:t>
            </a:r>
            <a:r>
              <a:rPr sz="5400" spc="-135" baseline="1543" dirty="0">
                <a:solidFill>
                  <a:srgbClr val="FFFFFF"/>
                </a:solidFill>
                <a:latin typeface="Arial MT"/>
                <a:cs typeface="Arial MT"/>
              </a:rPr>
              <a:t>u</a:t>
            </a:r>
            <a:r>
              <a:rPr sz="5400" spc="-382" baseline="1543" dirty="0">
                <a:solidFill>
                  <a:srgbClr val="FFFFFF"/>
                </a:solidFill>
                <a:latin typeface="Arial MT"/>
                <a:cs typeface="Arial MT"/>
              </a:rPr>
              <a:t>s</a:t>
            </a:r>
            <a:r>
              <a:rPr sz="5400" spc="-104" baseline="1543" dirty="0">
                <a:solidFill>
                  <a:srgbClr val="FFFFFF"/>
                </a:solidFill>
                <a:latin typeface="Arial MT"/>
                <a:cs typeface="Arial MT"/>
              </a:rPr>
              <a:t> </a:t>
            </a:r>
            <a:r>
              <a:rPr sz="5400" spc="-82" baseline="2314" dirty="0">
                <a:solidFill>
                  <a:srgbClr val="FFFFFF"/>
                </a:solidFill>
                <a:latin typeface="Arial MT"/>
                <a:cs typeface="Arial MT"/>
              </a:rPr>
              <a:t>i</a:t>
            </a:r>
            <a:r>
              <a:rPr sz="5400" spc="-135" baseline="2314" dirty="0">
                <a:solidFill>
                  <a:srgbClr val="FFFFFF"/>
                </a:solidFill>
                <a:latin typeface="Arial MT"/>
                <a:cs typeface="Arial MT"/>
              </a:rPr>
              <a:t>n</a:t>
            </a:r>
            <a:r>
              <a:rPr sz="5400" spc="104" baseline="2314" dirty="0">
                <a:solidFill>
                  <a:srgbClr val="FFFFFF"/>
                </a:solidFill>
                <a:latin typeface="Arial MT"/>
                <a:cs typeface="Arial MT"/>
              </a:rPr>
              <a:t>d</a:t>
            </a:r>
            <a:r>
              <a:rPr sz="5400" spc="-135" baseline="2314" dirty="0">
                <a:solidFill>
                  <a:srgbClr val="FFFFFF"/>
                </a:solidFill>
                <a:latin typeface="Arial MT"/>
                <a:cs typeface="Arial MT"/>
              </a:rPr>
              <a:t>u</a:t>
            </a:r>
            <a:r>
              <a:rPr sz="5400" spc="-397" baseline="2314" dirty="0">
                <a:solidFill>
                  <a:srgbClr val="FFFFFF"/>
                </a:solidFill>
                <a:latin typeface="Arial MT"/>
                <a:cs typeface="Arial MT"/>
              </a:rPr>
              <a:t>s</a:t>
            </a:r>
            <a:r>
              <a:rPr sz="5400" spc="330" baseline="2314" dirty="0">
                <a:solidFill>
                  <a:srgbClr val="FFFFFF"/>
                </a:solidFill>
                <a:latin typeface="Arial MT"/>
                <a:cs typeface="Arial MT"/>
              </a:rPr>
              <a:t>t</a:t>
            </a:r>
            <a:r>
              <a:rPr sz="5400" spc="-82" baseline="2314" dirty="0">
                <a:solidFill>
                  <a:srgbClr val="FFFFFF"/>
                </a:solidFill>
                <a:latin typeface="Arial MT"/>
                <a:cs typeface="Arial MT"/>
              </a:rPr>
              <a:t>i</a:t>
            </a:r>
            <a:r>
              <a:rPr sz="5400" spc="-157" baseline="2314" dirty="0">
                <a:solidFill>
                  <a:srgbClr val="FFFFFF"/>
                </a:solidFill>
                <a:latin typeface="Arial MT"/>
                <a:cs typeface="Arial MT"/>
              </a:rPr>
              <a:t>e</a:t>
            </a:r>
            <a:r>
              <a:rPr sz="5400" spc="-397" baseline="2314" dirty="0">
                <a:solidFill>
                  <a:srgbClr val="FFFFFF"/>
                </a:solidFill>
                <a:latin typeface="Arial MT"/>
                <a:cs typeface="Arial MT"/>
              </a:rPr>
              <a:t>s</a:t>
            </a:r>
            <a:r>
              <a:rPr sz="5400" spc="-209" baseline="2314" dirty="0">
                <a:solidFill>
                  <a:srgbClr val="FFFFFF"/>
                </a:solidFill>
                <a:latin typeface="Arial MT"/>
                <a:cs typeface="Arial MT"/>
              </a:rPr>
              <a:t>.</a:t>
            </a:r>
            <a:endParaRPr sz="5400" baseline="2314">
              <a:latin typeface="Arial MT"/>
              <a:cs typeface="Arial MT"/>
            </a:endParaRPr>
          </a:p>
        </p:txBody>
      </p:sp>
      <p:sp>
        <p:nvSpPr>
          <p:cNvPr id="13" name="object 13"/>
          <p:cNvSpPr txBox="1"/>
          <p:nvPr/>
        </p:nvSpPr>
        <p:spPr>
          <a:xfrm rot="21540000">
            <a:off x="1919699" y="3040848"/>
            <a:ext cx="14150742" cy="457200"/>
          </a:xfrm>
          <a:prstGeom prst="rect">
            <a:avLst/>
          </a:prstGeom>
        </p:spPr>
        <p:txBody>
          <a:bodyPr vert="horz" wrap="square" lIns="0" tIns="0" rIns="0" bIns="0" rtlCol="0">
            <a:spAutoFit/>
          </a:bodyPr>
          <a:lstStyle/>
          <a:p>
            <a:pPr>
              <a:lnSpc>
                <a:spcPts val="3600"/>
              </a:lnSpc>
            </a:pPr>
            <a:r>
              <a:rPr sz="5400" spc="37" baseline="-1543" dirty="0">
                <a:solidFill>
                  <a:srgbClr val="FFFFFF"/>
                </a:solidFill>
                <a:latin typeface="Arial MT"/>
                <a:cs typeface="Arial MT"/>
              </a:rPr>
              <a:t>How</a:t>
            </a:r>
            <a:r>
              <a:rPr sz="5400" spc="-104" baseline="-1543" dirty="0">
                <a:solidFill>
                  <a:srgbClr val="FFFFFF"/>
                </a:solidFill>
                <a:latin typeface="Arial MT"/>
                <a:cs typeface="Arial MT"/>
              </a:rPr>
              <a:t> mi</a:t>
            </a:r>
            <a:r>
              <a:rPr sz="3600" spc="-70" dirty="0">
                <a:solidFill>
                  <a:srgbClr val="FFFFFF"/>
                </a:solidFill>
                <a:latin typeface="Arial MT"/>
                <a:cs typeface="Arial MT"/>
              </a:rPr>
              <a:t>cro </a:t>
            </a:r>
            <a:r>
              <a:rPr sz="3600" spc="-10" dirty="0">
                <a:solidFill>
                  <a:srgbClr val="FFFFFF"/>
                </a:solidFill>
                <a:latin typeface="Arial MT"/>
                <a:cs typeface="Arial MT"/>
              </a:rPr>
              <a:t>and</a:t>
            </a:r>
            <a:r>
              <a:rPr sz="3600" spc="-65" dirty="0">
                <a:solidFill>
                  <a:srgbClr val="FFFFFF"/>
                </a:solidFill>
                <a:latin typeface="Arial MT"/>
                <a:cs typeface="Arial MT"/>
              </a:rPr>
              <a:t> macro</a:t>
            </a:r>
            <a:r>
              <a:rPr sz="3600" spc="-70" dirty="0">
                <a:solidFill>
                  <a:srgbClr val="FFFFFF"/>
                </a:solidFill>
                <a:latin typeface="Arial MT"/>
                <a:cs typeface="Arial MT"/>
              </a:rPr>
              <a:t> </a:t>
            </a:r>
            <a:r>
              <a:rPr sz="3600" spc="50" dirty="0">
                <a:solidFill>
                  <a:srgbClr val="FFFFFF"/>
                </a:solidFill>
                <a:latin typeface="Arial MT"/>
                <a:cs typeface="Arial MT"/>
              </a:rPr>
              <a:t>factors</a:t>
            </a:r>
            <a:r>
              <a:rPr sz="3600" spc="-65" dirty="0">
                <a:solidFill>
                  <a:srgbClr val="FFFFFF"/>
                </a:solidFill>
                <a:latin typeface="Arial MT"/>
                <a:cs typeface="Arial MT"/>
              </a:rPr>
              <a:t> </a:t>
            </a:r>
            <a:r>
              <a:rPr sz="3600" spc="140" dirty="0">
                <a:solidFill>
                  <a:srgbClr val="FFFFFF"/>
                </a:solidFill>
                <a:latin typeface="Arial MT"/>
                <a:cs typeface="Arial MT"/>
              </a:rPr>
              <a:t>affect</a:t>
            </a:r>
            <a:r>
              <a:rPr sz="3600" spc="-70" dirty="0">
                <a:solidFill>
                  <a:srgbClr val="FFFFFF"/>
                </a:solidFill>
                <a:latin typeface="Arial MT"/>
                <a:cs typeface="Arial MT"/>
              </a:rPr>
              <a:t> </a:t>
            </a:r>
            <a:r>
              <a:rPr sz="3600" spc="20" dirty="0">
                <a:solidFill>
                  <a:srgbClr val="FFFFFF"/>
                </a:solidFill>
                <a:latin typeface="Arial MT"/>
                <a:cs typeface="Arial MT"/>
              </a:rPr>
              <a:t>the</a:t>
            </a:r>
            <a:r>
              <a:rPr sz="3600" spc="-65" dirty="0">
                <a:solidFill>
                  <a:srgbClr val="FFFFFF"/>
                </a:solidFill>
                <a:latin typeface="Arial MT"/>
                <a:cs typeface="Arial MT"/>
              </a:rPr>
              <a:t> </a:t>
            </a:r>
            <a:r>
              <a:rPr sz="3600" dirty="0">
                <a:solidFill>
                  <a:srgbClr val="FFFFFF"/>
                </a:solidFill>
                <a:latin typeface="Arial MT"/>
                <a:cs typeface="Arial MT"/>
              </a:rPr>
              <a:t>overa</a:t>
            </a:r>
            <a:r>
              <a:rPr sz="5400" baseline="1543" dirty="0">
                <a:solidFill>
                  <a:srgbClr val="FFFFFF"/>
                </a:solidFill>
                <a:latin typeface="Arial MT"/>
                <a:cs typeface="Arial MT"/>
              </a:rPr>
              <a:t>ll</a:t>
            </a:r>
            <a:r>
              <a:rPr sz="5400" spc="-104" baseline="1543" dirty="0">
                <a:solidFill>
                  <a:srgbClr val="FFFFFF"/>
                </a:solidFill>
                <a:latin typeface="Arial MT"/>
                <a:cs typeface="Arial MT"/>
              </a:rPr>
              <a:t> </a:t>
            </a:r>
            <a:r>
              <a:rPr sz="5400" spc="-30" baseline="1543" dirty="0">
                <a:solidFill>
                  <a:srgbClr val="FFFFFF"/>
                </a:solidFill>
                <a:latin typeface="Arial MT"/>
                <a:cs typeface="Arial MT"/>
              </a:rPr>
              <a:t>industrial</a:t>
            </a:r>
            <a:r>
              <a:rPr sz="5400" spc="-97" baseline="1543" dirty="0">
                <a:solidFill>
                  <a:srgbClr val="FFFFFF"/>
                </a:solidFill>
                <a:latin typeface="Arial MT"/>
                <a:cs typeface="Arial MT"/>
              </a:rPr>
              <a:t> </a:t>
            </a:r>
            <a:r>
              <a:rPr sz="5400" spc="-75" baseline="1543" dirty="0">
                <a:solidFill>
                  <a:srgbClr val="FFFFFF"/>
                </a:solidFill>
                <a:latin typeface="Arial MT"/>
                <a:cs typeface="Arial MT"/>
              </a:rPr>
              <a:t>e</a:t>
            </a:r>
            <a:r>
              <a:rPr sz="5400" spc="-75" baseline="2314" dirty="0">
                <a:solidFill>
                  <a:srgbClr val="FFFFFF"/>
                </a:solidFill>
                <a:latin typeface="Arial MT"/>
                <a:cs typeface="Arial MT"/>
              </a:rPr>
              <a:t>nvironment.</a:t>
            </a:r>
            <a:endParaRPr sz="5400" baseline="2314">
              <a:latin typeface="Arial MT"/>
              <a:cs typeface="Arial MT"/>
            </a:endParaRPr>
          </a:p>
        </p:txBody>
      </p:sp>
      <p:sp>
        <p:nvSpPr>
          <p:cNvPr id="14" name="object 14"/>
          <p:cNvSpPr txBox="1"/>
          <p:nvPr/>
        </p:nvSpPr>
        <p:spPr>
          <a:xfrm rot="21540000">
            <a:off x="1931180" y="3722447"/>
            <a:ext cx="9779533" cy="457200"/>
          </a:xfrm>
          <a:prstGeom prst="rect">
            <a:avLst/>
          </a:prstGeom>
        </p:spPr>
        <p:txBody>
          <a:bodyPr vert="horz" wrap="square" lIns="0" tIns="0" rIns="0" bIns="0" rtlCol="0">
            <a:spAutoFit/>
          </a:bodyPr>
          <a:lstStyle/>
          <a:p>
            <a:pPr>
              <a:lnSpc>
                <a:spcPts val="3600"/>
              </a:lnSpc>
            </a:pPr>
            <a:r>
              <a:rPr sz="3600" spc="-330" dirty="0">
                <a:solidFill>
                  <a:srgbClr val="FFFFFF"/>
                </a:solidFill>
                <a:latin typeface="Arial MT"/>
                <a:cs typeface="Arial MT"/>
              </a:rPr>
              <a:t>T</a:t>
            </a:r>
            <a:r>
              <a:rPr sz="3600" spc="-105" dirty="0">
                <a:solidFill>
                  <a:srgbClr val="FFFFFF"/>
                </a:solidFill>
                <a:latin typeface="Arial MT"/>
                <a:cs typeface="Arial MT"/>
              </a:rPr>
              <a:t>o</a:t>
            </a:r>
            <a:r>
              <a:rPr sz="3600" spc="-70" dirty="0">
                <a:solidFill>
                  <a:srgbClr val="FFFFFF"/>
                </a:solidFill>
                <a:latin typeface="Arial MT"/>
                <a:cs typeface="Arial MT"/>
              </a:rPr>
              <a:t> </a:t>
            </a:r>
            <a:r>
              <a:rPr sz="3600" spc="-90" dirty="0">
                <a:solidFill>
                  <a:srgbClr val="FFFFFF"/>
                </a:solidFill>
                <a:latin typeface="Arial MT"/>
                <a:cs typeface="Arial MT"/>
              </a:rPr>
              <a:t>un</a:t>
            </a:r>
            <a:r>
              <a:rPr sz="3600" spc="70" dirty="0">
                <a:solidFill>
                  <a:srgbClr val="FFFFFF"/>
                </a:solidFill>
                <a:latin typeface="Arial MT"/>
                <a:cs typeface="Arial MT"/>
              </a:rPr>
              <a:t>d</a:t>
            </a:r>
            <a:r>
              <a:rPr sz="3600" spc="-105" dirty="0">
                <a:solidFill>
                  <a:srgbClr val="FFFFFF"/>
                </a:solidFill>
                <a:latin typeface="Arial MT"/>
                <a:cs typeface="Arial MT"/>
              </a:rPr>
              <a:t>e</a:t>
            </a:r>
            <a:r>
              <a:rPr sz="3600" spc="150" dirty="0">
                <a:solidFill>
                  <a:srgbClr val="FFFFFF"/>
                </a:solidFill>
                <a:latin typeface="Arial MT"/>
                <a:cs typeface="Arial MT"/>
              </a:rPr>
              <a:t>r</a:t>
            </a:r>
            <a:r>
              <a:rPr sz="3600" spc="-265" dirty="0">
                <a:solidFill>
                  <a:srgbClr val="FFFFFF"/>
                </a:solidFill>
                <a:latin typeface="Arial MT"/>
                <a:cs typeface="Arial MT"/>
              </a:rPr>
              <a:t>s</a:t>
            </a:r>
            <a:r>
              <a:rPr sz="3600" spc="220" dirty="0">
                <a:solidFill>
                  <a:srgbClr val="FFFFFF"/>
                </a:solidFill>
                <a:latin typeface="Arial MT"/>
                <a:cs typeface="Arial MT"/>
              </a:rPr>
              <a:t>t</a:t>
            </a:r>
            <a:r>
              <a:rPr sz="3600" spc="-25" dirty="0">
                <a:solidFill>
                  <a:srgbClr val="FFFFFF"/>
                </a:solidFill>
                <a:latin typeface="Arial MT"/>
                <a:cs typeface="Arial MT"/>
              </a:rPr>
              <a:t>a</a:t>
            </a:r>
            <a:r>
              <a:rPr sz="3600" spc="-90" dirty="0">
                <a:solidFill>
                  <a:srgbClr val="FFFFFF"/>
                </a:solidFill>
                <a:latin typeface="Arial MT"/>
                <a:cs typeface="Arial MT"/>
              </a:rPr>
              <a:t>n</a:t>
            </a:r>
            <a:r>
              <a:rPr sz="3600" spc="80" dirty="0">
                <a:solidFill>
                  <a:srgbClr val="FFFFFF"/>
                </a:solidFill>
                <a:latin typeface="Arial MT"/>
                <a:cs typeface="Arial MT"/>
              </a:rPr>
              <a:t>d</a:t>
            </a:r>
            <a:r>
              <a:rPr sz="3600" spc="-70" dirty="0">
                <a:solidFill>
                  <a:srgbClr val="FFFFFF"/>
                </a:solidFill>
                <a:latin typeface="Arial MT"/>
                <a:cs typeface="Arial MT"/>
              </a:rPr>
              <a:t> </a:t>
            </a:r>
            <a:r>
              <a:rPr sz="3600" spc="220" dirty="0">
                <a:solidFill>
                  <a:srgbClr val="FFFFFF"/>
                </a:solidFill>
                <a:latin typeface="Arial MT"/>
                <a:cs typeface="Arial MT"/>
              </a:rPr>
              <a:t>t</a:t>
            </a:r>
            <a:r>
              <a:rPr sz="3600" spc="-65" dirty="0">
                <a:solidFill>
                  <a:srgbClr val="FFFFFF"/>
                </a:solidFill>
                <a:latin typeface="Arial MT"/>
                <a:cs typeface="Arial MT"/>
              </a:rPr>
              <a:t>h</a:t>
            </a:r>
            <a:r>
              <a:rPr sz="3600" spc="-95" dirty="0">
                <a:solidFill>
                  <a:srgbClr val="FFFFFF"/>
                </a:solidFill>
                <a:latin typeface="Arial MT"/>
                <a:cs typeface="Arial MT"/>
              </a:rPr>
              <a:t>e</a:t>
            </a:r>
            <a:r>
              <a:rPr sz="3600" spc="-70" dirty="0">
                <a:solidFill>
                  <a:srgbClr val="FFFFFF"/>
                </a:solidFill>
                <a:latin typeface="Arial MT"/>
                <a:cs typeface="Arial MT"/>
              </a:rPr>
              <a:t> </a:t>
            </a:r>
            <a:r>
              <a:rPr sz="3600" spc="220" dirty="0">
                <a:solidFill>
                  <a:srgbClr val="FFFFFF"/>
                </a:solidFill>
                <a:latin typeface="Arial MT"/>
                <a:cs typeface="Arial MT"/>
              </a:rPr>
              <a:t>t</a:t>
            </a:r>
            <a:r>
              <a:rPr sz="5400" spc="-157" baseline="1543" dirty="0">
                <a:solidFill>
                  <a:srgbClr val="FFFFFF"/>
                </a:solidFill>
                <a:latin typeface="Arial MT"/>
                <a:cs typeface="Arial MT"/>
              </a:rPr>
              <a:t>e</a:t>
            </a:r>
            <a:r>
              <a:rPr sz="5400" spc="225" baseline="1543" dirty="0">
                <a:solidFill>
                  <a:srgbClr val="FFFFFF"/>
                </a:solidFill>
                <a:latin typeface="Arial MT"/>
                <a:cs typeface="Arial MT"/>
              </a:rPr>
              <a:t>r</a:t>
            </a:r>
            <a:r>
              <a:rPr sz="5400" spc="-517" baseline="1543" dirty="0">
                <a:solidFill>
                  <a:srgbClr val="FFFFFF"/>
                </a:solidFill>
                <a:latin typeface="Arial MT"/>
                <a:cs typeface="Arial MT"/>
              </a:rPr>
              <a:t>m</a:t>
            </a:r>
            <a:r>
              <a:rPr sz="5400" spc="-104" baseline="1543" dirty="0">
                <a:solidFill>
                  <a:srgbClr val="FFFFFF"/>
                </a:solidFill>
                <a:latin typeface="Arial MT"/>
                <a:cs typeface="Arial MT"/>
              </a:rPr>
              <a:t> </a:t>
            </a:r>
            <a:r>
              <a:rPr sz="5400" spc="-532" baseline="1543" dirty="0">
                <a:solidFill>
                  <a:srgbClr val="FFFFFF"/>
                </a:solidFill>
                <a:latin typeface="Arial MT"/>
                <a:cs typeface="Arial MT"/>
              </a:rPr>
              <a:t>m</a:t>
            </a:r>
            <a:r>
              <a:rPr sz="5400" spc="-82" baseline="1543" dirty="0">
                <a:solidFill>
                  <a:srgbClr val="FFFFFF"/>
                </a:solidFill>
                <a:latin typeface="Arial MT"/>
                <a:cs typeface="Arial MT"/>
              </a:rPr>
              <a:t>i</a:t>
            </a:r>
            <a:r>
              <a:rPr sz="5400" spc="22" baseline="1543" dirty="0">
                <a:solidFill>
                  <a:srgbClr val="FFFFFF"/>
                </a:solidFill>
                <a:latin typeface="Arial MT"/>
                <a:cs typeface="Arial MT"/>
              </a:rPr>
              <a:t>c</a:t>
            </a:r>
            <a:r>
              <a:rPr sz="5400" spc="225" baseline="1543" dirty="0">
                <a:solidFill>
                  <a:srgbClr val="FFFFFF"/>
                </a:solidFill>
                <a:latin typeface="Arial MT"/>
                <a:cs typeface="Arial MT"/>
              </a:rPr>
              <a:t>r</a:t>
            </a:r>
            <a:r>
              <a:rPr sz="5400" spc="-157" baseline="1543" dirty="0">
                <a:solidFill>
                  <a:srgbClr val="FFFFFF"/>
                </a:solidFill>
                <a:latin typeface="Arial MT"/>
                <a:cs typeface="Arial MT"/>
              </a:rPr>
              <a:t>o</a:t>
            </a:r>
            <a:r>
              <a:rPr sz="5400" spc="-104" baseline="1543" dirty="0">
                <a:solidFill>
                  <a:srgbClr val="FFFFFF"/>
                </a:solidFill>
                <a:latin typeface="Arial MT"/>
                <a:cs typeface="Arial MT"/>
              </a:rPr>
              <a:t> </a:t>
            </a:r>
            <a:r>
              <a:rPr sz="5400" spc="-37" baseline="1543" dirty="0">
                <a:solidFill>
                  <a:srgbClr val="FFFFFF"/>
                </a:solidFill>
                <a:latin typeface="Arial MT"/>
                <a:cs typeface="Arial MT"/>
              </a:rPr>
              <a:t>a</a:t>
            </a:r>
            <a:r>
              <a:rPr sz="5400" spc="-135" baseline="1543" dirty="0">
                <a:solidFill>
                  <a:srgbClr val="FFFFFF"/>
                </a:solidFill>
                <a:latin typeface="Arial MT"/>
                <a:cs typeface="Arial MT"/>
              </a:rPr>
              <a:t>n</a:t>
            </a:r>
            <a:r>
              <a:rPr sz="5400" spc="120" baseline="2314" dirty="0">
                <a:solidFill>
                  <a:srgbClr val="FFFFFF"/>
                </a:solidFill>
                <a:latin typeface="Arial MT"/>
                <a:cs typeface="Arial MT"/>
              </a:rPr>
              <a:t>d</a:t>
            </a:r>
            <a:r>
              <a:rPr sz="5400" spc="-104" baseline="2314" dirty="0">
                <a:solidFill>
                  <a:srgbClr val="FFFFFF"/>
                </a:solidFill>
                <a:latin typeface="Arial MT"/>
                <a:cs typeface="Arial MT"/>
              </a:rPr>
              <a:t> </a:t>
            </a:r>
            <a:r>
              <a:rPr sz="5400" spc="-532" baseline="2314" dirty="0">
                <a:solidFill>
                  <a:srgbClr val="FFFFFF"/>
                </a:solidFill>
                <a:latin typeface="Arial MT"/>
                <a:cs typeface="Arial MT"/>
              </a:rPr>
              <a:t>m</a:t>
            </a:r>
            <a:r>
              <a:rPr sz="5400" spc="-37" baseline="2314" dirty="0">
                <a:solidFill>
                  <a:srgbClr val="FFFFFF"/>
                </a:solidFill>
                <a:latin typeface="Arial MT"/>
                <a:cs typeface="Arial MT"/>
              </a:rPr>
              <a:t>a</a:t>
            </a:r>
            <a:r>
              <a:rPr sz="5400" spc="22" baseline="2314" dirty="0">
                <a:solidFill>
                  <a:srgbClr val="FFFFFF"/>
                </a:solidFill>
                <a:latin typeface="Arial MT"/>
                <a:cs typeface="Arial MT"/>
              </a:rPr>
              <a:t>c</a:t>
            </a:r>
            <a:r>
              <a:rPr sz="5400" spc="225" baseline="2314" dirty="0">
                <a:solidFill>
                  <a:srgbClr val="FFFFFF"/>
                </a:solidFill>
                <a:latin typeface="Arial MT"/>
                <a:cs typeface="Arial MT"/>
              </a:rPr>
              <a:t>r</a:t>
            </a:r>
            <a:r>
              <a:rPr sz="5400" spc="-157" baseline="2314" dirty="0">
                <a:solidFill>
                  <a:srgbClr val="FFFFFF"/>
                </a:solidFill>
                <a:latin typeface="Arial MT"/>
                <a:cs typeface="Arial MT"/>
              </a:rPr>
              <a:t>o</a:t>
            </a:r>
            <a:r>
              <a:rPr sz="5400" spc="-104" baseline="2314" dirty="0">
                <a:solidFill>
                  <a:srgbClr val="FFFFFF"/>
                </a:solidFill>
                <a:latin typeface="Arial MT"/>
                <a:cs typeface="Arial MT"/>
              </a:rPr>
              <a:t> </a:t>
            </a:r>
            <a:r>
              <a:rPr sz="5400" spc="532" baseline="2314" dirty="0">
                <a:solidFill>
                  <a:srgbClr val="FFFFFF"/>
                </a:solidFill>
                <a:latin typeface="Arial MT"/>
                <a:cs typeface="Arial MT"/>
              </a:rPr>
              <a:t>f</a:t>
            </a:r>
            <a:r>
              <a:rPr sz="5400" spc="-37" baseline="2314" dirty="0">
                <a:solidFill>
                  <a:srgbClr val="FFFFFF"/>
                </a:solidFill>
                <a:latin typeface="Arial MT"/>
                <a:cs typeface="Arial MT"/>
              </a:rPr>
              <a:t>a</a:t>
            </a:r>
            <a:r>
              <a:rPr sz="5400" spc="22" baseline="2314" dirty="0">
                <a:solidFill>
                  <a:srgbClr val="FFFFFF"/>
                </a:solidFill>
                <a:latin typeface="Arial MT"/>
                <a:cs typeface="Arial MT"/>
              </a:rPr>
              <a:t>c</a:t>
            </a:r>
            <a:r>
              <a:rPr sz="5400" spc="330" baseline="2314" dirty="0">
                <a:solidFill>
                  <a:srgbClr val="FFFFFF"/>
                </a:solidFill>
                <a:latin typeface="Arial MT"/>
                <a:cs typeface="Arial MT"/>
              </a:rPr>
              <a:t>t</a:t>
            </a:r>
            <a:r>
              <a:rPr sz="5400" spc="-172" baseline="3086" dirty="0">
                <a:solidFill>
                  <a:srgbClr val="FFFFFF"/>
                </a:solidFill>
                <a:latin typeface="Arial MT"/>
                <a:cs typeface="Arial MT"/>
              </a:rPr>
              <a:t>o</a:t>
            </a:r>
            <a:r>
              <a:rPr sz="5400" spc="225" baseline="3086" dirty="0">
                <a:solidFill>
                  <a:srgbClr val="FFFFFF"/>
                </a:solidFill>
                <a:latin typeface="Arial MT"/>
                <a:cs typeface="Arial MT"/>
              </a:rPr>
              <a:t>r</a:t>
            </a:r>
            <a:r>
              <a:rPr sz="5400" spc="-397" baseline="3086" dirty="0">
                <a:solidFill>
                  <a:srgbClr val="FFFFFF"/>
                </a:solidFill>
                <a:latin typeface="Arial MT"/>
                <a:cs typeface="Arial MT"/>
              </a:rPr>
              <a:t>s</a:t>
            </a:r>
            <a:r>
              <a:rPr sz="5400" spc="-209" baseline="3086" dirty="0">
                <a:solidFill>
                  <a:srgbClr val="FFFFFF"/>
                </a:solidFill>
                <a:latin typeface="Arial MT"/>
                <a:cs typeface="Arial MT"/>
              </a:rPr>
              <a:t>.</a:t>
            </a:r>
            <a:endParaRPr sz="5400" baseline="3086">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541476"/>
            <a:ext cx="15773400" cy="1988345"/>
          </a:xfrm>
        </p:spPr>
        <p:txBody>
          <a:bodyPr>
            <a:normAutofit/>
          </a:bodyPr>
          <a:lstStyle/>
          <a:p>
            <a:r>
              <a:rPr lang="en-US" sz="9000" dirty="0">
                <a:latin typeface="Winter Glisten" pitchFamily="50" charset="0"/>
              </a:rPr>
              <a:t>Strategic Situation </a:t>
            </a:r>
            <a:endParaRPr lang="en-IN" sz="9000" dirty="0">
              <a:latin typeface="Winter Glisten" pitchFamily="50" charset="0"/>
            </a:endParaRPr>
          </a:p>
        </p:txBody>
      </p:sp>
      <p:sp>
        <p:nvSpPr>
          <p:cNvPr id="7" name="Text Placeholder 6"/>
          <p:cNvSpPr>
            <a:spLocks noGrp="1"/>
          </p:cNvSpPr>
          <p:nvPr>
            <p:ph type="body" idx="1"/>
          </p:nvPr>
        </p:nvSpPr>
        <p:spPr>
          <a:xfrm>
            <a:off x="997747" y="2747451"/>
            <a:ext cx="7736681" cy="1235868"/>
          </a:xfrm>
        </p:spPr>
        <p:txBody>
          <a:bodyPr>
            <a:normAutofit/>
          </a:bodyPr>
          <a:lstStyle/>
          <a:p>
            <a:pPr algn="ctr"/>
            <a:r>
              <a:rPr lang="en-US" sz="4800" dirty="0"/>
              <a:t>Global Challenges</a:t>
            </a:r>
            <a:endParaRPr lang="en-IN" sz="4800" dirty="0"/>
          </a:p>
        </p:txBody>
      </p:sp>
      <p:sp>
        <p:nvSpPr>
          <p:cNvPr id="3" name="Content Placeholder 2"/>
          <p:cNvSpPr>
            <a:spLocks noGrp="1"/>
          </p:cNvSpPr>
          <p:nvPr>
            <p:ph sz="half" idx="2"/>
          </p:nvPr>
        </p:nvSpPr>
        <p:spPr>
          <a:xfrm>
            <a:off x="1259683" y="3983319"/>
            <a:ext cx="7736681" cy="5526882"/>
          </a:xfrm>
        </p:spPr>
        <p:txBody>
          <a:bodyPr>
            <a:normAutofit/>
          </a:bodyPr>
          <a:lstStyle/>
          <a:p>
            <a:endParaRPr lang="en-US" sz="2800" dirty="0"/>
          </a:p>
          <a:p>
            <a:r>
              <a:rPr lang="en-US" sz="2800" dirty="0"/>
              <a:t>Extreme weather events might damage critical infrastructures and disrupt communications. The rapid urbanization and mobility of people will increase the risk from infectious disease. Due to this strategic relevance, large public transport hubs like railway station, airports and ports are considered a major potential target for terrorists.</a:t>
            </a:r>
            <a:endParaRPr lang="en-IN" sz="2800" dirty="0"/>
          </a:p>
        </p:txBody>
      </p:sp>
      <p:sp>
        <p:nvSpPr>
          <p:cNvPr id="8" name="Text Placeholder 7"/>
          <p:cNvSpPr>
            <a:spLocks noGrp="1"/>
          </p:cNvSpPr>
          <p:nvPr>
            <p:ph type="body" sz="quarter" idx="3"/>
          </p:nvPr>
        </p:nvSpPr>
        <p:spPr>
          <a:xfrm>
            <a:off x="8961521" y="2779826"/>
            <a:ext cx="7774782" cy="1235868"/>
          </a:xfrm>
        </p:spPr>
        <p:txBody>
          <a:bodyPr>
            <a:normAutofit/>
          </a:bodyPr>
          <a:lstStyle/>
          <a:p>
            <a:pPr algn="ctr"/>
            <a:r>
              <a:rPr lang="en-US" sz="4800" dirty="0"/>
              <a:t>Technological </a:t>
            </a:r>
            <a:r>
              <a:rPr lang="en-US" sz="4800" dirty="0"/>
              <a:t>Progress</a:t>
            </a:r>
          </a:p>
        </p:txBody>
      </p:sp>
      <p:sp>
        <p:nvSpPr>
          <p:cNvPr id="6" name="Content Placeholder 5"/>
          <p:cNvSpPr>
            <a:spLocks noGrp="1"/>
          </p:cNvSpPr>
          <p:nvPr>
            <p:ph sz="quarter" idx="4"/>
          </p:nvPr>
        </p:nvSpPr>
        <p:spPr>
          <a:xfrm>
            <a:off x="9258300" y="3983319"/>
            <a:ext cx="7774782" cy="5526882"/>
          </a:xfrm>
        </p:spPr>
        <p:txBody>
          <a:bodyPr>
            <a:normAutofit/>
          </a:bodyPr>
          <a:lstStyle/>
          <a:p>
            <a:endParaRPr lang="en-US" sz="2800" dirty="0"/>
          </a:p>
          <a:p>
            <a:r>
              <a:rPr lang="en-US" sz="2800" dirty="0"/>
              <a:t>Automation, robotics and AI are advancing quickly, transforming and working environment  and changing the nature of work and the skills that employs need for doing their jobs. The future workforce will spend more time on activities of control, supervision, managing of people and communication.</a:t>
            </a:r>
            <a:endParaRPr lang="en-IN" sz="2800" dirty="0"/>
          </a:p>
        </p:txBody>
      </p:sp>
      <p:pic>
        <p:nvPicPr>
          <p:cNvPr id="10" name="Picture 9"/>
          <p:cNvPicPr>
            <a:picLocks noChangeAspect="1"/>
          </p:cNvPicPr>
          <p:nvPr/>
        </p:nvPicPr>
        <p:blipFill>
          <a:blip r:embed="rId2"/>
          <a:stretch>
            <a:fillRect/>
          </a:stretch>
        </p:blipFill>
        <p:spPr>
          <a:xfrm>
            <a:off x="7845767" y="2747452"/>
            <a:ext cx="1300616" cy="1300616"/>
          </a:xfrm>
          <a:prstGeom prst="rect">
            <a:avLst/>
          </a:prstGeom>
        </p:spPr>
      </p:pic>
      <p:pic>
        <p:nvPicPr>
          <p:cNvPr id="11" name="Picture 10"/>
          <p:cNvPicPr>
            <a:picLocks noChangeAspect="1"/>
          </p:cNvPicPr>
          <p:nvPr/>
        </p:nvPicPr>
        <p:blipFill>
          <a:blip r:embed="rId3"/>
          <a:stretch>
            <a:fillRect/>
          </a:stretch>
        </p:blipFill>
        <p:spPr>
          <a:xfrm>
            <a:off x="16448622" y="2529822"/>
            <a:ext cx="1459707" cy="1459707"/>
          </a:xfrm>
          <a:prstGeom prst="rect">
            <a:avLst/>
          </a:prstGeom>
        </p:spPr>
      </p:pic>
      <p:pic>
        <p:nvPicPr>
          <p:cNvPr id="12" name="Picture 11"/>
          <p:cNvPicPr>
            <a:picLocks noChangeAspect="1"/>
          </p:cNvPicPr>
          <p:nvPr/>
        </p:nvPicPr>
        <p:blipFill>
          <a:blip r:embed="rId4"/>
          <a:stretch>
            <a:fillRect/>
          </a:stretch>
        </p:blipFill>
        <p:spPr>
          <a:xfrm>
            <a:off x="657163" y="403847"/>
            <a:ext cx="2119766" cy="2119766"/>
          </a:xfrm>
          <a:prstGeom prst="rect">
            <a:avLst/>
          </a:prstGeom>
        </p:spPr>
      </p:pic>
    </p:spTree>
    <p:extLst>
      <p:ext uri="{BB962C8B-B14F-4D97-AF65-F5344CB8AC3E}">
        <p14:creationId xmlns:p14="http://schemas.microsoft.com/office/powerpoint/2010/main" val="15486934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1259681" y="1705730"/>
            <a:ext cx="7736681" cy="1235868"/>
          </a:xfrm>
        </p:spPr>
        <p:txBody>
          <a:bodyPr>
            <a:normAutofit/>
          </a:bodyPr>
          <a:lstStyle/>
          <a:p>
            <a:r>
              <a:rPr lang="en-US" sz="5400" dirty="0"/>
              <a:t>Cyber security </a:t>
            </a:r>
            <a:endParaRPr lang="en-IN" sz="5400" dirty="0"/>
          </a:p>
        </p:txBody>
      </p:sp>
      <p:sp>
        <p:nvSpPr>
          <p:cNvPr id="12" name="Content Placeholder 11"/>
          <p:cNvSpPr>
            <a:spLocks noGrp="1"/>
          </p:cNvSpPr>
          <p:nvPr>
            <p:ph sz="half" idx="2"/>
          </p:nvPr>
        </p:nvSpPr>
        <p:spPr/>
        <p:txBody>
          <a:bodyPr>
            <a:noAutofit/>
          </a:bodyPr>
          <a:lstStyle/>
          <a:p>
            <a:r>
              <a:rPr lang="en-US" sz="2800" dirty="0"/>
              <a:t>Parallel to the or going digitalization within the air transport industry, there is growing awareness and concern about threats from cyber security. </a:t>
            </a:r>
            <a:r>
              <a:rPr lang="en-IN" sz="2800" dirty="0"/>
              <a:t>As system and planes become increasingly automated, the risk and potential impact of a cyber attack will continue to grow. </a:t>
            </a:r>
            <a:endParaRPr lang="en-US" sz="2800" dirty="0"/>
          </a:p>
        </p:txBody>
      </p:sp>
      <p:sp>
        <p:nvSpPr>
          <p:cNvPr id="13" name="Text Placeholder 12"/>
          <p:cNvSpPr>
            <a:spLocks noGrp="1"/>
          </p:cNvSpPr>
          <p:nvPr>
            <p:ph type="body" sz="quarter" idx="3"/>
          </p:nvPr>
        </p:nvSpPr>
        <p:spPr>
          <a:xfrm>
            <a:off x="9258300" y="1705730"/>
            <a:ext cx="7774782" cy="1235868"/>
          </a:xfrm>
        </p:spPr>
        <p:txBody>
          <a:bodyPr>
            <a:noAutofit/>
          </a:bodyPr>
          <a:lstStyle/>
          <a:p>
            <a:r>
              <a:rPr lang="en-US" sz="4800" dirty="0"/>
              <a:t>Environment protection </a:t>
            </a:r>
            <a:endParaRPr lang="en-IN" sz="4800" dirty="0"/>
          </a:p>
        </p:txBody>
      </p:sp>
      <p:sp>
        <p:nvSpPr>
          <p:cNvPr id="14" name="Content Placeholder 13"/>
          <p:cNvSpPr>
            <a:spLocks noGrp="1"/>
          </p:cNvSpPr>
          <p:nvPr>
            <p:ph sz="quarter" idx="4"/>
          </p:nvPr>
        </p:nvSpPr>
        <p:spPr/>
        <p:txBody>
          <a:bodyPr>
            <a:noAutofit/>
          </a:bodyPr>
          <a:lstStyle/>
          <a:p>
            <a:r>
              <a:rPr lang="en-US" sz="2800" dirty="0"/>
              <a:t>For the past decades, the airlines industry has been largely considered as a significant contributor to global carbon emission. As reported in the flightpath 2050 the environmental challenges and the use of renewable resources will be a key driver for the aviation sector. </a:t>
            </a:r>
            <a:endParaRPr lang="en-IN" sz="2800" dirty="0"/>
          </a:p>
        </p:txBody>
      </p:sp>
      <p:pic>
        <p:nvPicPr>
          <p:cNvPr id="15" name="Picture 14"/>
          <p:cNvPicPr>
            <a:picLocks noChangeAspect="1"/>
          </p:cNvPicPr>
          <p:nvPr/>
        </p:nvPicPr>
        <p:blipFill>
          <a:blip r:embed="rId2"/>
          <a:stretch>
            <a:fillRect/>
          </a:stretch>
        </p:blipFill>
        <p:spPr>
          <a:xfrm>
            <a:off x="6248400" y="2044394"/>
            <a:ext cx="1613321" cy="903459"/>
          </a:xfrm>
          <a:prstGeom prst="rect">
            <a:avLst/>
          </a:prstGeom>
        </p:spPr>
      </p:pic>
      <p:pic>
        <p:nvPicPr>
          <p:cNvPr id="16" name="Picture 15"/>
          <p:cNvPicPr>
            <a:picLocks noChangeAspect="1"/>
          </p:cNvPicPr>
          <p:nvPr/>
        </p:nvPicPr>
        <p:blipFill rotWithShape="1">
          <a:blip r:embed="rId3"/>
          <a:srcRect b="8752"/>
          <a:stretch/>
        </p:blipFill>
        <p:spPr>
          <a:xfrm>
            <a:off x="16511648" y="1413149"/>
            <a:ext cx="1566743" cy="1528449"/>
          </a:xfrm>
          <a:prstGeom prst="rect">
            <a:avLst/>
          </a:prstGeom>
        </p:spPr>
      </p:pic>
    </p:spTree>
    <p:extLst>
      <p:ext uri="{BB962C8B-B14F-4D97-AF65-F5344CB8AC3E}">
        <p14:creationId xmlns:p14="http://schemas.microsoft.com/office/powerpoint/2010/main" val="3610638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4335747"/>
            <a:ext cx="8115299" cy="4924424"/>
          </a:xfrm>
          <a:prstGeom prst="rect">
            <a:avLst/>
          </a:prstGeom>
        </p:spPr>
      </p:pic>
      <p:sp>
        <p:nvSpPr>
          <p:cNvPr id="3" name="object 3"/>
          <p:cNvSpPr/>
          <p:nvPr/>
        </p:nvSpPr>
        <p:spPr>
          <a:xfrm>
            <a:off x="359631" y="451320"/>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5"/>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0796487" y="0"/>
            <a:ext cx="6467474" cy="4152899"/>
          </a:xfrm>
          <a:prstGeom prst="rect">
            <a:avLst/>
          </a:prstGeom>
        </p:spPr>
      </p:pic>
      <p:sp>
        <p:nvSpPr>
          <p:cNvPr id="6" name="object 6"/>
          <p:cNvSpPr txBox="1">
            <a:spLocks noGrp="1"/>
          </p:cNvSpPr>
          <p:nvPr>
            <p:ph type="title"/>
          </p:nvPr>
        </p:nvSpPr>
        <p:spPr>
          <a:xfrm>
            <a:off x="1070421" y="473260"/>
            <a:ext cx="4139565" cy="1000760"/>
          </a:xfrm>
          <a:prstGeom prst="rect">
            <a:avLst/>
          </a:prstGeom>
        </p:spPr>
        <p:txBody>
          <a:bodyPr vert="horz" wrap="square" lIns="0" tIns="12700" rIns="0" bIns="0" rtlCol="0">
            <a:spAutoFit/>
          </a:bodyPr>
          <a:lstStyle/>
          <a:p>
            <a:pPr marL="12700">
              <a:lnSpc>
                <a:spcPct val="100000"/>
              </a:lnSpc>
              <a:spcBef>
                <a:spcPts val="100"/>
              </a:spcBef>
            </a:pPr>
            <a:r>
              <a:rPr spc="-20" dirty="0">
                <a:latin typeface="Trebuchet MS"/>
                <a:cs typeface="Trebuchet MS"/>
              </a:rPr>
              <a:t>Consumers</a:t>
            </a:r>
          </a:p>
        </p:txBody>
      </p:sp>
      <p:sp>
        <p:nvSpPr>
          <p:cNvPr id="7" name="object 7"/>
          <p:cNvSpPr txBox="1"/>
          <p:nvPr/>
        </p:nvSpPr>
        <p:spPr>
          <a:xfrm>
            <a:off x="1181348" y="1922738"/>
            <a:ext cx="10462895" cy="1701800"/>
          </a:xfrm>
          <a:prstGeom prst="rect">
            <a:avLst/>
          </a:prstGeom>
        </p:spPr>
        <p:txBody>
          <a:bodyPr vert="horz" wrap="square" lIns="0" tIns="12700" rIns="0" bIns="0" rtlCol="0">
            <a:spAutoFit/>
          </a:bodyPr>
          <a:lstStyle/>
          <a:p>
            <a:pPr marL="12700" marR="5080">
              <a:lnSpc>
                <a:spcPct val="114599"/>
              </a:lnSpc>
              <a:spcBef>
                <a:spcPts val="100"/>
              </a:spcBef>
            </a:pPr>
            <a:r>
              <a:rPr sz="2400" spc="-25" dirty="0">
                <a:solidFill>
                  <a:srgbClr val="FFFFFF"/>
                </a:solidFill>
                <a:latin typeface="Trebuchet MS"/>
                <a:cs typeface="Trebuchet MS"/>
              </a:rPr>
              <a:t>Customer </a:t>
            </a:r>
            <a:r>
              <a:rPr sz="2400" spc="-30" dirty="0">
                <a:solidFill>
                  <a:srgbClr val="FFFFFF"/>
                </a:solidFill>
                <a:latin typeface="Trebuchet MS"/>
                <a:cs typeface="Trebuchet MS"/>
              </a:rPr>
              <a:t>experience </a:t>
            </a:r>
            <a:r>
              <a:rPr sz="2400" spc="-60" dirty="0">
                <a:solidFill>
                  <a:srgbClr val="FFFFFF"/>
                </a:solidFill>
                <a:latin typeface="Trebuchet MS"/>
                <a:cs typeface="Trebuchet MS"/>
              </a:rPr>
              <a:t>is </a:t>
            </a:r>
            <a:r>
              <a:rPr sz="2400" spc="25" dirty="0">
                <a:solidFill>
                  <a:srgbClr val="FFFFFF"/>
                </a:solidFill>
                <a:latin typeface="Trebuchet MS"/>
                <a:cs typeface="Trebuchet MS"/>
              </a:rPr>
              <a:t>always </a:t>
            </a:r>
            <a:r>
              <a:rPr sz="2400" spc="-35" dirty="0">
                <a:solidFill>
                  <a:srgbClr val="FFFFFF"/>
                </a:solidFill>
                <a:latin typeface="Trebuchet MS"/>
                <a:cs typeface="Trebuchet MS"/>
              </a:rPr>
              <a:t>at </a:t>
            </a:r>
            <a:r>
              <a:rPr sz="2400" spc="-60" dirty="0">
                <a:solidFill>
                  <a:srgbClr val="FFFFFF"/>
                </a:solidFill>
                <a:latin typeface="Trebuchet MS"/>
                <a:cs typeface="Trebuchet MS"/>
              </a:rPr>
              <a:t>the </a:t>
            </a:r>
            <a:r>
              <a:rPr sz="2400" spc="-45" dirty="0">
                <a:solidFill>
                  <a:srgbClr val="FFFFFF"/>
                </a:solidFill>
                <a:latin typeface="Trebuchet MS"/>
                <a:cs typeface="Trebuchet MS"/>
              </a:rPr>
              <a:t>top </a:t>
            </a:r>
            <a:r>
              <a:rPr sz="2400" dirty="0">
                <a:solidFill>
                  <a:srgbClr val="FFFFFF"/>
                </a:solidFill>
                <a:latin typeface="Trebuchet MS"/>
                <a:cs typeface="Trebuchet MS"/>
              </a:rPr>
              <a:t>of </a:t>
            </a:r>
            <a:r>
              <a:rPr sz="2400" spc="-60" dirty="0">
                <a:solidFill>
                  <a:srgbClr val="FFFFFF"/>
                </a:solidFill>
                <a:latin typeface="Trebuchet MS"/>
                <a:cs typeface="Trebuchet MS"/>
              </a:rPr>
              <a:t>the priority </a:t>
            </a:r>
            <a:r>
              <a:rPr sz="2400" spc="-114" dirty="0">
                <a:solidFill>
                  <a:srgbClr val="FFFFFF"/>
                </a:solidFill>
                <a:latin typeface="Trebuchet MS"/>
                <a:cs typeface="Trebuchet MS"/>
              </a:rPr>
              <a:t>list </a:t>
            </a:r>
            <a:r>
              <a:rPr sz="2400" spc="-10" dirty="0">
                <a:solidFill>
                  <a:srgbClr val="FFFFFF"/>
                </a:solidFill>
                <a:latin typeface="Trebuchet MS"/>
                <a:cs typeface="Trebuchet MS"/>
              </a:rPr>
              <a:t>for </a:t>
            </a:r>
            <a:r>
              <a:rPr sz="2400" spc="-95" dirty="0">
                <a:solidFill>
                  <a:srgbClr val="FFFFFF"/>
                </a:solidFill>
                <a:latin typeface="Trebuchet MS"/>
                <a:cs typeface="Trebuchet MS"/>
              </a:rPr>
              <a:t>airlines. </a:t>
            </a:r>
            <a:r>
              <a:rPr sz="2400" spc="-90" dirty="0">
                <a:solidFill>
                  <a:srgbClr val="FFFFFF"/>
                </a:solidFill>
                <a:latin typeface="Trebuchet MS"/>
                <a:cs typeface="Trebuchet MS"/>
              </a:rPr>
              <a:t> </a:t>
            </a:r>
            <a:r>
              <a:rPr sz="2400" spc="-15" dirty="0">
                <a:solidFill>
                  <a:srgbClr val="FFFFFF"/>
                </a:solidFill>
                <a:latin typeface="Trebuchet MS"/>
                <a:cs typeface="Trebuchet MS"/>
              </a:rPr>
              <a:t>Customers </a:t>
            </a:r>
            <a:r>
              <a:rPr sz="2400" spc="-55" dirty="0">
                <a:solidFill>
                  <a:srgbClr val="FFFFFF"/>
                </a:solidFill>
                <a:latin typeface="Trebuchet MS"/>
                <a:cs typeface="Trebuchet MS"/>
              </a:rPr>
              <a:t>that </a:t>
            </a:r>
            <a:r>
              <a:rPr sz="2400" dirty="0">
                <a:solidFill>
                  <a:srgbClr val="FFFFFF"/>
                </a:solidFill>
                <a:latin typeface="Trebuchet MS"/>
                <a:cs typeface="Trebuchet MS"/>
              </a:rPr>
              <a:t>are </a:t>
            </a:r>
            <a:r>
              <a:rPr sz="2400" spc="-30" dirty="0">
                <a:solidFill>
                  <a:srgbClr val="FFFFFF"/>
                </a:solidFill>
                <a:latin typeface="Trebuchet MS"/>
                <a:cs typeface="Trebuchet MS"/>
              </a:rPr>
              <a:t>dissatisfied </a:t>
            </a:r>
            <a:r>
              <a:rPr sz="2400" spc="-25" dirty="0">
                <a:solidFill>
                  <a:srgbClr val="FFFFFF"/>
                </a:solidFill>
                <a:latin typeface="Trebuchet MS"/>
                <a:cs typeface="Trebuchet MS"/>
              </a:rPr>
              <a:t>or </a:t>
            </a:r>
            <a:r>
              <a:rPr sz="2400" spc="35" dirty="0">
                <a:solidFill>
                  <a:srgbClr val="FFFFFF"/>
                </a:solidFill>
                <a:latin typeface="Trebuchet MS"/>
                <a:cs typeface="Trebuchet MS"/>
              </a:rPr>
              <a:t>disengaged </a:t>
            </a:r>
            <a:r>
              <a:rPr sz="2400" spc="-40" dirty="0">
                <a:solidFill>
                  <a:srgbClr val="FFFFFF"/>
                </a:solidFill>
                <a:latin typeface="Trebuchet MS"/>
                <a:cs typeface="Trebuchet MS"/>
              </a:rPr>
              <a:t>inevitably </a:t>
            </a:r>
            <a:r>
              <a:rPr sz="2400" spc="-60" dirty="0">
                <a:solidFill>
                  <a:srgbClr val="FFFFFF"/>
                </a:solidFill>
                <a:latin typeface="Trebuchet MS"/>
                <a:cs typeface="Trebuchet MS"/>
              </a:rPr>
              <a:t>result </a:t>
            </a:r>
            <a:r>
              <a:rPr sz="2400" spc="-110" dirty="0">
                <a:solidFill>
                  <a:srgbClr val="FFFFFF"/>
                </a:solidFill>
                <a:latin typeface="Trebuchet MS"/>
                <a:cs typeface="Trebuchet MS"/>
              </a:rPr>
              <a:t>in </a:t>
            </a:r>
            <a:r>
              <a:rPr sz="2400" dirty="0">
                <a:solidFill>
                  <a:srgbClr val="FFFFFF"/>
                </a:solidFill>
                <a:latin typeface="Trebuchet MS"/>
                <a:cs typeface="Trebuchet MS"/>
              </a:rPr>
              <a:t>fewer </a:t>
            </a:r>
            <a:r>
              <a:rPr sz="2400" spc="5" dirty="0">
                <a:solidFill>
                  <a:srgbClr val="FFFFFF"/>
                </a:solidFill>
                <a:latin typeface="Trebuchet MS"/>
                <a:cs typeface="Trebuchet MS"/>
              </a:rPr>
              <a:t> </a:t>
            </a:r>
            <a:r>
              <a:rPr sz="2400" spc="30" dirty="0">
                <a:solidFill>
                  <a:srgbClr val="FFFFFF"/>
                </a:solidFill>
                <a:latin typeface="Trebuchet MS"/>
                <a:cs typeface="Trebuchet MS"/>
              </a:rPr>
              <a:t>passengers</a:t>
            </a:r>
            <a:r>
              <a:rPr sz="2400" spc="-95" dirty="0">
                <a:solidFill>
                  <a:srgbClr val="FFFFFF"/>
                </a:solidFill>
                <a:latin typeface="Trebuchet MS"/>
                <a:cs typeface="Trebuchet MS"/>
              </a:rPr>
              <a:t> </a:t>
            </a:r>
            <a:r>
              <a:rPr sz="2400" spc="25" dirty="0">
                <a:solidFill>
                  <a:srgbClr val="FFFFFF"/>
                </a:solidFill>
                <a:latin typeface="Trebuchet MS"/>
                <a:cs typeface="Trebuchet MS"/>
              </a:rPr>
              <a:t>and</a:t>
            </a:r>
            <a:r>
              <a:rPr sz="2400" spc="-95" dirty="0">
                <a:solidFill>
                  <a:srgbClr val="FFFFFF"/>
                </a:solidFill>
                <a:latin typeface="Trebuchet MS"/>
                <a:cs typeface="Trebuchet MS"/>
              </a:rPr>
              <a:t> </a:t>
            </a:r>
            <a:r>
              <a:rPr sz="2400" spc="-30" dirty="0">
                <a:solidFill>
                  <a:srgbClr val="FFFFFF"/>
                </a:solidFill>
                <a:latin typeface="Trebuchet MS"/>
                <a:cs typeface="Trebuchet MS"/>
              </a:rPr>
              <a:t>less</a:t>
            </a:r>
            <a:r>
              <a:rPr sz="2400" spc="-95" dirty="0">
                <a:solidFill>
                  <a:srgbClr val="FFFFFF"/>
                </a:solidFill>
                <a:latin typeface="Trebuchet MS"/>
                <a:cs typeface="Trebuchet MS"/>
              </a:rPr>
              <a:t> </a:t>
            </a:r>
            <a:r>
              <a:rPr sz="2400" spc="-90" dirty="0">
                <a:solidFill>
                  <a:srgbClr val="FFFFFF"/>
                </a:solidFill>
                <a:latin typeface="Trebuchet MS"/>
                <a:cs typeface="Trebuchet MS"/>
              </a:rPr>
              <a:t>money. </a:t>
            </a:r>
            <a:r>
              <a:rPr sz="2400" spc="70" dirty="0">
                <a:solidFill>
                  <a:srgbClr val="FFFFFF"/>
                </a:solidFill>
                <a:latin typeface="Trebuchet MS"/>
                <a:cs typeface="Trebuchet MS"/>
              </a:rPr>
              <a:t>It</a:t>
            </a:r>
            <a:r>
              <a:rPr sz="2400" spc="-95" dirty="0">
                <a:solidFill>
                  <a:srgbClr val="FFFFFF"/>
                </a:solidFill>
                <a:latin typeface="Trebuchet MS"/>
                <a:cs typeface="Trebuchet MS"/>
              </a:rPr>
              <a:t> </a:t>
            </a:r>
            <a:r>
              <a:rPr sz="2400" spc="-60" dirty="0">
                <a:solidFill>
                  <a:srgbClr val="FFFFFF"/>
                </a:solidFill>
                <a:latin typeface="Trebuchet MS"/>
                <a:cs typeface="Trebuchet MS"/>
              </a:rPr>
              <a:t>is</a:t>
            </a:r>
            <a:r>
              <a:rPr sz="2400" spc="-95" dirty="0">
                <a:solidFill>
                  <a:srgbClr val="FFFFFF"/>
                </a:solidFill>
                <a:latin typeface="Trebuchet MS"/>
                <a:cs typeface="Trebuchet MS"/>
              </a:rPr>
              <a:t> </a:t>
            </a:r>
            <a:r>
              <a:rPr sz="2400" spc="-75" dirty="0">
                <a:solidFill>
                  <a:srgbClr val="FFFFFF"/>
                </a:solidFill>
                <a:latin typeface="Trebuchet MS"/>
                <a:cs typeface="Trebuchet MS"/>
              </a:rPr>
              <a:t>critical</a:t>
            </a:r>
            <a:r>
              <a:rPr sz="2400" spc="-90" dirty="0">
                <a:solidFill>
                  <a:srgbClr val="FFFFFF"/>
                </a:solidFill>
                <a:latin typeface="Trebuchet MS"/>
                <a:cs typeface="Trebuchet MS"/>
              </a:rPr>
              <a:t> </a:t>
            </a:r>
            <a:r>
              <a:rPr sz="2400" spc="-55" dirty="0">
                <a:solidFill>
                  <a:srgbClr val="FFFFFF"/>
                </a:solidFill>
                <a:latin typeface="Trebuchet MS"/>
                <a:cs typeface="Trebuchet MS"/>
              </a:rPr>
              <a:t>that</a:t>
            </a:r>
            <a:r>
              <a:rPr sz="2400" spc="-95" dirty="0">
                <a:solidFill>
                  <a:srgbClr val="FFFFFF"/>
                </a:solidFill>
                <a:latin typeface="Trebuchet MS"/>
                <a:cs typeface="Trebuchet MS"/>
              </a:rPr>
              <a:t> </a:t>
            </a:r>
            <a:r>
              <a:rPr sz="2400" spc="-70" dirty="0">
                <a:solidFill>
                  <a:srgbClr val="FFFFFF"/>
                </a:solidFill>
                <a:latin typeface="Trebuchet MS"/>
                <a:cs typeface="Trebuchet MS"/>
              </a:rPr>
              <a:t>clients</a:t>
            </a:r>
            <a:r>
              <a:rPr sz="2400" spc="-95" dirty="0">
                <a:solidFill>
                  <a:srgbClr val="FFFFFF"/>
                </a:solidFill>
                <a:latin typeface="Trebuchet MS"/>
                <a:cs typeface="Trebuchet MS"/>
              </a:rPr>
              <a:t> </a:t>
            </a:r>
            <a:r>
              <a:rPr sz="2400" spc="40" dirty="0">
                <a:solidFill>
                  <a:srgbClr val="FFFFFF"/>
                </a:solidFill>
                <a:latin typeface="Trebuchet MS"/>
                <a:cs typeface="Trebuchet MS"/>
              </a:rPr>
              <a:t>have</a:t>
            </a:r>
            <a:r>
              <a:rPr sz="2400" spc="-90" dirty="0">
                <a:solidFill>
                  <a:srgbClr val="FFFFFF"/>
                </a:solidFill>
                <a:latin typeface="Trebuchet MS"/>
                <a:cs typeface="Trebuchet MS"/>
              </a:rPr>
              <a:t> </a:t>
            </a:r>
            <a:r>
              <a:rPr sz="2400" spc="65" dirty="0">
                <a:solidFill>
                  <a:srgbClr val="FFFFFF"/>
                </a:solidFill>
                <a:latin typeface="Trebuchet MS"/>
                <a:cs typeface="Trebuchet MS"/>
              </a:rPr>
              <a:t>a</a:t>
            </a:r>
            <a:r>
              <a:rPr sz="2400" spc="-95" dirty="0">
                <a:solidFill>
                  <a:srgbClr val="FFFFFF"/>
                </a:solidFill>
                <a:latin typeface="Trebuchet MS"/>
                <a:cs typeface="Trebuchet MS"/>
              </a:rPr>
              <a:t> </a:t>
            </a:r>
            <a:r>
              <a:rPr sz="2400" spc="-45" dirty="0">
                <a:solidFill>
                  <a:srgbClr val="FFFFFF"/>
                </a:solidFill>
                <a:latin typeface="Trebuchet MS"/>
                <a:cs typeface="Trebuchet MS"/>
              </a:rPr>
              <a:t>positive</a:t>
            </a:r>
            <a:r>
              <a:rPr sz="2400" spc="-95" dirty="0">
                <a:solidFill>
                  <a:srgbClr val="FFFFFF"/>
                </a:solidFill>
                <a:latin typeface="Trebuchet MS"/>
                <a:cs typeface="Trebuchet MS"/>
              </a:rPr>
              <a:t> </a:t>
            </a:r>
            <a:r>
              <a:rPr sz="2400" spc="-30" dirty="0">
                <a:solidFill>
                  <a:srgbClr val="FFFFFF"/>
                </a:solidFill>
                <a:latin typeface="Trebuchet MS"/>
                <a:cs typeface="Trebuchet MS"/>
              </a:rPr>
              <a:t>experience </a:t>
            </a:r>
            <a:r>
              <a:rPr sz="2400" spc="-705" dirty="0">
                <a:solidFill>
                  <a:srgbClr val="FFFFFF"/>
                </a:solidFill>
                <a:latin typeface="Trebuchet MS"/>
                <a:cs typeface="Trebuchet MS"/>
              </a:rPr>
              <a:t> </a:t>
            </a:r>
            <a:r>
              <a:rPr sz="2400" spc="-40" dirty="0">
                <a:solidFill>
                  <a:srgbClr val="FFFFFF"/>
                </a:solidFill>
                <a:latin typeface="Trebuchet MS"/>
                <a:cs typeface="Trebuchet MS"/>
              </a:rPr>
              <a:t>e</a:t>
            </a:r>
            <a:r>
              <a:rPr sz="2400" spc="145" dirty="0">
                <a:solidFill>
                  <a:srgbClr val="FFFFFF"/>
                </a:solidFill>
                <a:latin typeface="Trebuchet MS"/>
                <a:cs typeface="Trebuchet MS"/>
              </a:rPr>
              <a:t>v</a:t>
            </a:r>
            <a:r>
              <a:rPr sz="2400" spc="-40" dirty="0">
                <a:solidFill>
                  <a:srgbClr val="FFFFFF"/>
                </a:solidFill>
                <a:latin typeface="Trebuchet MS"/>
                <a:cs typeface="Trebuchet MS"/>
              </a:rPr>
              <a:t>e</a:t>
            </a:r>
            <a:r>
              <a:rPr sz="2400" spc="-30" dirty="0">
                <a:solidFill>
                  <a:srgbClr val="FFFFFF"/>
                </a:solidFill>
                <a:latin typeface="Trebuchet MS"/>
                <a:cs typeface="Trebuchet MS"/>
              </a:rPr>
              <a:t>r</a:t>
            </a:r>
            <a:r>
              <a:rPr sz="2400" spc="100" dirty="0">
                <a:solidFill>
                  <a:srgbClr val="FFFFFF"/>
                </a:solidFill>
                <a:latin typeface="Trebuchet MS"/>
                <a:cs typeface="Trebuchet MS"/>
              </a:rPr>
              <a:t>y</a:t>
            </a:r>
            <a:r>
              <a:rPr sz="2400" spc="-100" dirty="0">
                <a:solidFill>
                  <a:srgbClr val="FFFFFF"/>
                </a:solidFill>
                <a:latin typeface="Trebuchet MS"/>
                <a:cs typeface="Trebuchet MS"/>
              </a:rPr>
              <a:t> </a:t>
            </a:r>
            <a:r>
              <a:rPr sz="2400" spc="-135" dirty="0">
                <a:solidFill>
                  <a:srgbClr val="FFFFFF"/>
                </a:solidFill>
                <a:latin typeface="Trebuchet MS"/>
                <a:cs typeface="Trebuchet MS"/>
              </a:rPr>
              <a:t>t</a:t>
            </a:r>
            <a:r>
              <a:rPr sz="2400" spc="-185" dirty="0">
                <a:solidFill>
                  <a:srgbClr val="FFFFFF"/>
                </a:solidFill>
                <a:latin typeface="Trebuchet MS"/>
                <a:cs typeface="Trebuchet MS"/>
              </a:rPr>
              <a:t>i</a:t>
            </a:r>
            <a:r>
              <a:rPr sz="2400" spc="-225" dirty="0">
                <a:solidFill>
                  <a:srgbClr val="FFFFFF"/>
                </a:solidFill>
                <a:latin typeface="Trebuchet MS"/>
                <a:cs typeface="Trebuchet MS"/>
              </a:rPr>
              <a:t>m</a:t>
            </a:r>
            <a:r>
              <a:rPr sz="2400" spc="-40" dirty="0">
                <a:solidFill>
                  <a:srgbClr val="FFFFFF"/>
                </a:solidFill>
                <a:latin typeface="Trebuchet MS"/>
                <a:cs typeface="Trebuchet MS"/>
              </a:rPr>
              <a:t>e</a:t>
            </a:r>
            <a:r>
              <a:rPr sz="2400" spc="-100" dirty="0">
                <a:solidFill>
                  <a:srgbClr val="FFFFFF"/>
                </a:solidFill>
                <a:latin typeface="Trebuchet MS"/>
                <a:cs typeface="Trebuchet MS"/>
              </a:rPr>
              <a:t> </a:t>
            </a:r>
            <a:r>
              <a:rPr sz="2400" spc="-135" dirty="0">
                <a:solidFill>
                  <a:srgbClr val="FFFFFF"/>
                </a:solidFill>
                <a:latin typeface="Trebuchet MS"/>
                <a:cs typeface="Trebuchet MS"/>
              </a:rPr>
              <a:t>t</a:t>
            </a:r>
            <a:r>
              <a:rPr sz="2400" spc="-15" dirty="0">
                <a:solidFill>
                  <a:srgbClr val="FFFFFF"/>
                </a:solidFill>
                <a:latin typeface="Trebuchet MS"/>
                <a:cs typeface="Trebuchet MS"/>
              </a:rPr>
              <a:t>h</a:t>
            </a:r>
            <a:r>
              <a:rPr sz="2400" spc="-40" dirty="0">
                <a:solidFill>
                  <a:srgbClr val="FFFFFF"/>
                </a:solidFill>
                <a:latin typeface="Trebuchet MS"/>
                <a:cs typeface="Trebuchet MS"/>
              </a:rPr>
              <a:t>e</a:t>
            </a:r>
            <a:r>
              <a:rPr sz="2400" spc="100" dirty="0">
                <a:solidFill>
                  <a:srgbClr val="FFFFFF"/>
                </a:solidFill>
                <a:latin typeface="Trebuchet MS"/>
                <a:cs typeface="Trebuchet MS"/>
              </a:rPr>
              <a:t>y</a:t>
            </a:r>
            <a:r>
              <a:rPr sz="2400" spc="-100" dirty="0">
                <a:solidFill>
                  <a:srgbClr val="FFFFFF"/>
                </a:solidFill>
                <a:latin typeface="Trebuchet MS"/>
                <a:cs typeface="Trebuchet MS"/>
              </a:rPr>
              <a:t> </a:t>
            </a:r>
            <a:r>
              <a:rPr sz="2400" spc="-135" dirty="0">
                <a:solidFill>
                  <a:srgbClr val="FFFFFF"/>
                </a:solidFill>
                <a:latin typeface="Trebuchet MS"/>
                <a:cs typeface="Trebuchet MS"/>
              </a:rPr>
              <a:t>t</a:t>
            </a:r>
            <a:r>
              <a:rPr sz="2400" spc="-30" dirty="0">
                <a:solidFill>
                  <a:srgbClr val="FFFFFF"/>
                </a:solidFill>
                <a:latin typeface="Trebuchet MS"/>
                <a:cs typeface="Trebuchet MS"/>
              </a:rPr>
              <a:t>r</a:t>
            </a:r>
            <a:r>
              <a:rPr sz="2400" spc="65" dirty="0">
                <a:solidFill>
                  <a:srgbClr val="FFFFFF"/>
                </a:solidFill>
                <a:latin typeface="Trebuchet MS"/>
                <a:cs typeface="Trebuchet MS"/>
              </a:rPr>
              <a:t>a</a:t>
            </a:r>
            <a:r>
              <a:rPr sz="2400" spc="145" dirty="0">
                <a:solidFill>
                  <a:srgbClr val="FFFFFF"/>
                </a:solidFill>
                <a:latin typeface="Trebuchet MS"/>
                <a:cs typeface="Trebuchet MS"/>
              </a:rPr>
              <a:t>v</a:t>
            </a:r>
            <a:r>
              <a:rPr sz="2400" spc="-40" dirty="0">
                <a:solidFill>
                  <a:srgbClr val="FFFFFF"/>
                </a:solidFill>
                <a:latin typeface="Trebuchet MS"/>
                <a:cs typeface="Trebuchet MS"/>
              </a:rPr>
              <a:t>e</a:t>
            </a:r>
            <a:r>
              <a:rPr sz="2400" spc="-200" dirty="0">
                <a:solidFill>
                  <a:srgbClr val="FFFFFF"/>
                </a:solidFill>
                <a:latin typeface="Trebuchet MS"/>
                <a:cs typeface="Trebuchet MS"/>
              </a:rPr>
              <a:t>l</a:t>
            </a:r>
            <a:r>
              <a:rPr sz="2400" spc="-310" dirty="0">
                <a:solidFill>
                  <a:srgbClr val="FFFFFF"/>
                </a:solidFill>
                <a:latin typeface="Trebuchet MS"/>
                <a:cs typeface="Trebuchet MS"/>
              </a:rPr>
              <a:t>.</a:t>
            </a:r>
            <a:endParaRPr sz="2400">
              <a:latin typeface="Trebuchet MS"/>
              <a:cs typeface="Trebuchet MS"/>
            </a:endParaRPr>
          </a:p>
        </p:txBody>
      </p:sp>
      <p:sp>
        <p:nvSpPr>
          <p:cNvPr id="8" name="object 8"/>
          <p:cNvSpPr txBox="1"/>
          <p:nvPr/>
        </p:nvSpPr>
        <p:spPr>
          <a:xfrm>
            <a:off x="9886042" y="5046376"/>
            <a:ext cx="3496945" cy="1000760"/>
          </a:xfrm>
          <a:prstGeom prst="rect">
            <a:avLst/>
          </a:prstGeom>
        </p:spPr>
        <p:txBody>
          <a:bodyPr vert="horz" wrap="square" lIns="0" tIns="12700" rIns="0" bIns="0" rtlCol="0">
            <a:spAutoFit/>
          </a:bodyPr>
          <a:lstStyle/>
          <a:p>
            <a:pPr marL="12700">
              <a:lnSpc>
                <a:spcPct val="100000"/>
              </a:lnSpc>
              <a:spcBef>
                <a:spcPts val="100"/>
              </a:spcBef>
            </a:pPr>
            <a:r>
              <a:rPr sz="6400" b="1" spc="665" dirty="0">
                <a:solidFill>
                  <a:srgbClr val="FFFFFF"/>
                </a:solidFill>
                <a:latin typeface="Trebuchet MS"/>
                <a:cs typeface="Trebuchet MS"/>
              </a:rPr>
              <a:t>S</a:t>
            </a:r>
            <a:r>
              <a:rPr sz="6400" b="1" spc="-315" dirty="0">
                <a:solidFill>
                  <a:srgbClr val="FFFFFF"/>
                </a:solidFill>
                <a:latin typeface="Trebuchet MS"/>
                <a:cs typeface="Trebuchet MS"/>
              </a:rPr>
              <a:t>u</a:t>
            </a:r>
            <a:r>
              <a:rPr sz="6400" b="1" spc="45" dirty="0">
                <a:solidFill>
                  <a:srgbClr val="FFFFFF"/>
                </a:solidFill>
                <a:latin typeface="Trebuchet MS"/>
                <a:cs typeface="Trebuchet MS"/>
              </a:rPr>
              <a:t>pp</a:t>
            </a:r>
            <a:r>
              <a:rPr sz="6400" b="1" spc="-434" dirty="0">
                <a:solidFill>
                  <a:srgbClr val="FFFFFF"/>
                </a:solidFill>
                <a:latin typeface="Trebuchet MS"/>
                <a:cs typeface="Trebuchet MS"/>
              </a:rPr>
              <a:t>l</a:t>
            </a:r>
            <a:r>
              <a:rPr sz="6400" b="1" spc="-295" dirty="0">
                <a:solidFill>
                  <a:srgbClr val="FFFFFF"/>
                </a:solidFill>
                <a:latin typeface="Trebuchet MS"/>
                <a:cs typeface="Trebuchet MS"/>
              </a:rPr>
              <a:t>i</a:t>
            </a:r>
            <a:r>
              <a:rPr sz="6400" b="1" spc="120" dirty="0">
                <a:solidFill>
                  <a:srgbClr val="FFFFFF"/>
                </a:solidFill>
                <a:latin typeface="Trebuchet MS"/>
                <a:cs typeface="Trebuchet MS"/>
              </a:rPr>
              <a:t>e</a:t>
            </a:r>
            <a:r>
              <a:rPr sz="6400" b="1" spc="-105" dirty="0">
                <a:solidFill>
                  <a:srgbClr val="FFFFFF"/>
                </a:solidFill>
                <a:latin typeface="Trebuchet MS"/>
                <a:cs typeface="Trebuchet MS"/>
              </a:rPr>
              <a:t>r</a:t>
            </a:r>
            <a:r>
              <a:rPr sz="6400" b="1" spc="75" dirty="0">
                <a:solidFill>
                  <a:srgbClr val="FFFFFF"/>
                </a:solidFill>
                <a:latin typeface="Trebuchet MS"/>
                <a:cs typeface="Trebuchet MS"/>
              </a:rPr>
              <a:t>s</a:t>
            </a:r>
            <a:endParaRPr sz="6400">
              <a:latin typeface="Trebuchet MS"/>
              <a:cs typeface="Trebuchet MS"/>
            </a:endParaRPr>
          </a:p>
        </p:txBody>
      </p:sp>
      <p:sp>
        <p:nvSpPr>
          <p:cNvPr id="9" name="object 9"/>
          <p:cNvSpPr txBox="1"/>
          <p:nvPr/>
        </p:nvSpPr>
        <p:spPr>
          <a:xfrm>
            <a:off x="9886042" y="6690982"/>
            <a:ext cx="8007350" cy="1282700"/>
          </a:xfrm>
          <a:prstGeom prst="rect">
            <a:avLst/>
          </a:prstGeom>
        </p:spPr>
        <p:txBody>
          <a:bodyPr vert="horz" wrap="square" lIns="0" tIns="12700" rIns="0" bIns="0" rtlCol="0">
            <a:spAutoFit/>
          </a:bodyPr>
          <a:lstStyle/>
          <a:p>
            <a:pPr marL="12700" marR="5080">
              <a:lnSpc>
                <a:spcPct val="114599"/>
              </a:lnSpc>
              <a:spcBef>
                <a:spcPts val="100"/>
              </a:spcBef>
            </a:pPr>
            <a:r>
              <a:rPr sz="2400" spc="25" dirty="0">
                <a:solidFill>
                  <a:srgbClr val="FFFFFF"/>
                </a:solidFill>
                <a:latin typeface="Trebuchet MS"/>
                <a:cs typeface="Trebuchet MS"/>
              </a:rPr>
              <a:t>IndiGo </a:t>
            </a:r>
            <a:r>
              <a:rPr sz="2400" spc="35" dirty="0">
                <a:solidFill>
                  <a:srgbClr val="FFFFFF"/>
                </a:solidFill>
                <a:latin typeface="Trebuchet MS"/>
                <a:cs typeface="Trebuchet MS"/>
              </a:rPr>
              <a:t>has </a:t>
            </a:r>
            <a:r>
              <a:rPr sz="2400" spc="-15" dirty="0">
                <a:solidFill>
                  <a:srgbClr val="FFFFFF"/>
                </a:solidFill>
                <a:latin typeface="Trebuchet MS"/>
                <a:cs typeface="Trebuchet MS"/>
              </a:rPr>
              <a:t>been </a:t>
            </a:r>
            <a:r>
              <a:rPr sz="2400" dirty="0">
                <a:solidFill>
                  <a:srgbClr val="FFFFFF"/>
                </a:solidFill>
                <a:latin typeface="Trebuchet MS"/>
                <a:cs typeface="Trebuchet MS"/>
              </a:rPr>
              <a:t>forced </a:t>
            </a:r>
            <a:r>
              <a:rPr sz="2400" spc="-80" dirty="0">
                <a:solidFill>
                  <a:srgbClr val="FFFFFF"/>
                </a:solidFill>
                <a:latin typeface="Trebuchet MS"/>
                <a:cs typeface="Trebuchet MS"/>
              </a:rPr>
              <a:t>to </a:t>
            </a:r>
            <a:r>
              <a:rPr sz="2400" spc="25" dirty="0">
                <a:solidFill>
                  <a:srgbClr val="FFFFFF"/>
                </a:solidFill>
                <a:latin typeface="Trebuchet MS"/>
                <a:cs typeface="Trebuchet MS"/>
              </a:rPr>
              <a:t>ground </a:t>
            </a:r>
            <a:r>
              <a:rPr sz="2400" spc="95" dirty="0">
                <a:solidFill>
                  <a:srgbClr val="FFFFFF"/>
                </a:solidFill>
                <a:latin typeface="Trebuchet MS"/>
                <a:cs typeface="Trebuchet MS"/>
              </a:rPr>
              <a:t>20 </a:t>
            </a:r>
            <a:r>
              <a:rPr sz="2400" dirty="0">
                <a:solidFill>
                  <a:srgbClr val="FFFFFF"/>
                </a:solidFill>
                <a:latin typeface="Trebuchet MS"/>
                <a:cs typeface="Trebuchet MS"/>
              </a:rPr>
              <a:t>of </a:t>
            </a:r>
            <a:r>
              <a:rPr sz="2400" spc="-85" dirty="0">
                <a:solidFill>
                  <a:srgbClr val="FFFFFF"/>
                </a:solidFill>
                <a:latin typeface="Trebuchet MS"/>
                <a:cs typeface="Trebuchet MS"/>
              </a:rPr>
              <a:t>its </a:t>
            </a:r>
            <a:r>
              <a:rPr sz="2400" spc="20" dirty="0">
                <a:solidFill>
                  <a:srgbClr val="FFFFFF"/>
                </a:solidFill>
                <a:latin typeface="Trebuchet MS"/>
                <a:cs typeface="Trebuchet MS"/>
              </a:rPr>
              <a:t>276 </a:t>
            </a:r>
            <a:r>
              <a:rPr sz="2400" spc="-25" dirty="0">
                <a:solidFill>
                  <a:srgbClr val="FFFFFF"/>
                </a:solidFill>
                <a:latin typeface="Trebuchet MS"/>
                <a:cs typeface="Trebuchet MS"/>
              </a:rPr>
              <a:t>planes </a:t>
            </a:r>
            <a:r>
              <a:rPr sz="2400" spc="-5" dirty="0">
                <a:solidFill>
                  <a:srgbClr val="FFFFFF"/>
                </a:solidFill>
                <a:latin typeface="Trebuchet MS"/>
                <a:cs typeface="Trebuchet MS"/>
              </a:rPr>
              <a:t>due </a:t>
            </a:r>
            <a:r>
              <a:rPr sz="2400" spc="-710" dirty="0">
                <a:solidFill>
                  <a:srgbClr val="FFFFFF"/>
                </a:solidFill>
                <a:latin typeface="Trebuchet MS"/>
                <a:cs typeface="Trebuchet MS"/>
              </a:rPr>
              <a:t> </a:t>
            </a:r>
            <a:r>
              <a:rPr sz="2400" spc="5" dirty="0">
                <a:solidFill>
                  <a:srgbClr val="FFFFFF"/>
                </a:solidFill>
                <a:latin typeface="Trebuchet MS"/>
                <a:cs typeface="Trebuchet MS"/>
              </a:rPr>
              <a:t>delays</a:t>
            </a:r>
            <a:r>
              <a:rPr sz="2400" spc="-100" dirty="0">
                <a:solidFill>
                  <a:srgbClr val="FFFFFF"/>
                </a:solidFill>
                <a:latin typeface="Trebuchet MS"/>
                <a:cs typeface="Trebuchet MS"/>
              </a:rPr>
              <a:t> </a:t>
            </a:r>
            <a:r>
              <a:rPr sz="2400" spc="-110" dirty="0">
                <a:solidFill>
                  <a:srgbClr val="FFFFFF"/>
                </a:solidFill>
                <a:latin typeface="Trebuchet MS"/>
                <a:cs typeface="Trebuchet MS"/>
              </a:rPr>
              <a:t>in</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10" dirty="0">
                <a:solidFill>
                  <a:srgbClr val="FFFFFF"/>
                </a:solidFill>
                <a:latin typeface="Trebuchet MS"/>
                <a:cs typeface="Trebuchet MS"/>
              </a:rPr>
              <a:t>supply</a:t>
            </a:r>
            <a:r>
              <a:rPr sz="2400" spc="-100" dirty="0">
                <a:solidFill>
                  <a:srgbClr val="FFFFFF"/>
                </a:solidFill>
                <a:latin typeface="Trebuchet MS"/>
                <a:cs typeface="Trebuchet MS"/>
              </a:rPr>
              <a:t> </a:t>
            </a:r>
            <a:r>
              <a:rPr sz="2400" dirty="0">
                <a:solidFill>
                  <a:srgbClr val="FFFFFF"/>
                </a:solidFill>
                <a:latin typeface="Trebuchet MS"/>
                <a:cs typeface="Trebuchet MS"/>
              </a:rPr>
              <a:t>of</a:t>
            </a:r>
            <a:r>
              <a:rPr sz="2400" spc="-95" dirty="0">
                <a:solidFill>
                  <a:srgbClr val="FFFFFF"/>
                </a:solidFill>
                <a:latin typeface="Trebuchet MS"/>
                <a:cs typeface="Trebuchet MS"/>
              </a:rPr>
              <a:t> </a:t>
            </a:r>
            <a:r>
              <a:rPr sz="2400" spc="15" dirty="0">
                <a:solidFill>
                  <a:srgbClr val="FFFFFF"/>
                </a:solidFill>
                <a:latin typeface="Trebuchet MS"/>
                <a:cs typeface="Trebuchet MS"/>
              </a:rPr>
              <a:t>spare</a:t>
            </a:r>
            <a:r>
              <a:rPr sz="2400" spc="-95" dirty="0">
                <a:solidFill>
                  <a:srgbClr val="FFFFFF"/>
                </a:solidFill>
                <a:latin typeface="Trebuchet MS"/>
                <a:cs typeface="Trebuchet MS"/>
              </a:rPr>
              <a:t> </a:t>
            </a:r>
            <a:r>
              <a:rPr sz="2400" spc="-10" dirty="0">
                <a:solidFill>
                  <a:srgbClr val="FFFFFF"/>
                </a:solidFill>
                <a:latin typeface="Trebuchet MS"/>
                <a:cs typeface="Trebuchet MS"/>
              </a:rPr>
              <a:t>engines</a:t>
            </a:r>
            <a:r>
              <a:rPr sz="2400" spc="-100" dirty="0">
                <a:solidFill>
                  <a:srgbClr val="FFFFFF"/>
                </a:solidFill>
                <a:latin typeface="Trebuchet MS"/>
                <a:cs typeface="Trebuchet MS"/>
              </a:rPr>
              <a:t> </a:t>
            </a:r>
            <a:r>
              <a:rPr sz="2400" spc="80" dirty="0">
                <a:solidFill>
                  <a:srgbClr val="FFFFFF"/>
                </a:solidFill>
                <a:latin typeface="Trebuchet MS"/>
                <a:cs typeface="Trebuchet MS"/>
              </a:rPr>
              <a:t>by</a:t>
            </a:r>
            <a:r>
              <a:rPr sz="2400" spc="-95" dirty="0">
                <a:solidFill>
                  <a:srgbClr val="FFFFFF"/>
                </a:solidFill>
                <a:latin typeface="Trebuchet MS"/>
                <a:cs typeface="Trebuchet MS"/>
              </a:rPr>
              <a:t> </a:t>
            </a:r>
            <a:r>
              <a:rPr sz="2400" spc="-30" dirty="0">
                <a:solidFill>
                  <a:srgbClr val="FFFFFF"/>
                </a:solidFill>
                <a:latin typeface="Trebuchet MS"/>
                <a:cs typeface="Trebuchet MS"/>
              </a:rPr>
              <a:t>manufacturer</a:t>
            </a:r>
            <a:r>
              <a:rPr sz="2400" spc="-95" dirty="0">
                <a:solidFill>
                  <a:srgbClr val="FFFFFF"/>
                </a:solidFill>
                <a:latin typeface="Trebuchet MS"/>
                <a:cs typeface="Trebuchet MS"/>
              </a:rPr>
              <a:t> </a:t>
            </a:r>
            <a:r>
              <a:rPr sz="2400" spc="-35" dirty="0">
                <a:solidFill>
                  <a:srgbClr val="FFFFFF"/>
                </a:solidFill>
                <a:latin typeface="Trebuchet MS"/>
                <a:cs typeface="Trebuchet MS"/>
              </a:rPr>
              <a:t>Pratt </a:t>
            </a:r>
            <a:r>
              <a:rPr sz="2400" spc="-710" dirty="0">
                <a:solidFill>
                  <a:srgbClr val="FFFFFF"/>
                </a:solidFill>
                <a:latin typeface="Trebuchet MS"/>
                <a:cs typeface="Trebuchet MS"/>
              </a:rPr>
              <a:t> </a:t>
            </a:r>
            <a:r>
              <a:rPr sz="2400" spc="-95" dirty="0">
                <a:solidFill>
                  <a:srgbClr val="FFFFFF"/>
                </a:solidFill>
                <a:latin typeface="Trebuchet MS"/>
                <a:cs typeface="Trebuchet MS"/>
              </a:rPr>
              <a:t>&amp;</a:t>
            </a:r>
            <a:r>
              <a:rPr sz="2400" spc="-100" dirty="0">
                <a:solidFill>
                  <a:srgbClr val="FFFFFF"/>
                </a:solidFill>
                <a:latin typeface="Trebuchet MS"/>
                <a:cs typeface="Trebuchet MS"/>
              </a:rPr>
              <a:t> </a:t>
            </a:r>
            <a:r>
              <a:rPr sz="2400" spc="-45" dirty="0">
                <a:solidFill>
                  <a:srgbClr val="FFFFFF"/>
                </a:solidFill>
                <a:latin typeface="Trebuchet MS"/>
                <a:cs typeface="Trebuchet MS"/>
              </a:rPr>
              <a:t>Whitney.</a:t>
            </a:r>
            <a:r>
              <a:rPr sz="2400" spc="-95" dirty="0">
                <a:solidFill>
                  <a:srgbClr val="FFFFFF"/>
                </a:solidFill>
                <a:latin typeface="Trebuchet MS"/>
                <a:cs typeface="Trebuchet MS"/>
              </a:rPr>
              <a:t> </a:t>
            </a:r>
            <a:r>
              <a:rPr sz="2400" spc="-70" dirty="0">
                <a:solidFill>
                  <a:srgbClr val="FFFFFF"/>
                </a:solidFill>
                <a:latin typeface="Trebuchet MS"/>
                <a:cs typeface="Trebuchet MS"/>
              </a:rPr>
              <a:t>This</a:t>
            </a:r>
            <a:r>
              <a:rPr sz="2400" spc="-100" dirty="0">
                <a:solidFill>
                  <a:srgbClr val="FFFFFF"/>
                </a:solidFill>
                <a:latin typeface="Trebuchet MS"/>
                <a:cs typeface="Trebuchet MS"/>
              </a:rPr>
              <a:t> </a:t>
            </a:r>
            <a:r>
              <a:rPr sz="2400" spc="35" dirty="0">
                <a:solidFill>
                  <a:srgbClr val="FFFFFF"/>
                </a:solidFill>
                <a:latin typeface="Trebuchet MS"/>
                <a:cs typeface="Trebuchet MS"/>
              </a:rPr>
              <a:t>has</a:t>
            </a:r>
            <a:r>
              <a:rPr sz="2400" spc="-95" dirty="0">
                <a:solidFill>
                  <a:srgbClr val="FFFFFF"/>
                </a:solidFill>
                <a:latin typeface="Trebuchet MS"/>
                <a:cs typeface="Trebuchet MS"/>
              </a:rPr>
              <a:t> </a:t>
            </a:r>
            <a:r>
              <a:rPr sz="2400" spc="-5" dirty="0">
                <a:solidFill>
                  <a:srgbClr val="FFFFFF"/>
                </a:solidFill>
                <a:latin typeface="Trebuchet MS"/>
                <a:cs typeface="Trebuchet MS"/>
              </a:rPr>
              <a:t>delayed</a:t>
            </a:r>
            <a:r>
              <a:rPr sz="2400" spc="-100" dirty="0">
                <a:solidFill>
                  <a:srgbClr val="FFFFFF"/>
                </a:solidFill>
                <a:latin typeface="Trebuchet MS"/>
                <a:cs typeface="Trebuchet MS"/>
              </a:rPr>
              <a:t> </a:t>
            </a:r>
            <a:r>
              <a:rPr sz="2400" spc="-60" dirty="0">
                <a:solidFill>
                  <a:srgbClr val="FFFFFF"/>
                </a:solidFill>
                <a:latin typeface="Trebuchet MS"/>
                <a:cs typeface="Trebuchet MS"/>
              </a:rPr>
              <a:t>induction</a:t>
            </a:r>
            <a:r>
              <a:rPr sz="2400" spc="-95" dirty="0">
                <a:solidFill>
                  <a:srgbClr val="FFFFFF"/>
                </a:solidFill>
                <a:latin typeface="Trebuchet MS"/>
                <a:cs typeface="Trebuchet MS"/>
              </a:rPr>
              <a:t> </a:t>
            </a:r>
            <a:r>
              <a:rPr sz="2400" dirty="0">
                <a:solidFill>
                  <a:srgbClr val="FFFFFF"/>
                </a:solidFill>
                <a:latin typeface="Trebuchet MS"/>
                <a:cs typeface="Trebuchet MS"/>
              </a:rPr>
              <a:t>of</a:t>
            </a:r>
            <a:r>
              <a:rPr sz="2400" spc="-95" dirty="0">
                <a:solidFill>
                  <a:srgbClr val="FFFFFF"/>
                </a:solidFill>
                <a:latin typeface="Trebuchet MS"/>
                <a:cs typeface="Trebuchet MS"/>
              </a:rPr>
              <a:t> </a:t>
            </a:r>
            <a:r>
              <a:rPr sz="2400" dirty="0">
                <a:solidFill>
                  <a:srgbClr val="FFFFFF"/>
                </a:solidFill>
                <a:latin typeface="Trebuchet MS"/>
                <a:cs typeface="Trebuchet MS"/>
              </a:rPr>
              <a:t>new</a:t>
            </a:r>
            <a:r>
              <a:rPr sz="2400" spc="-100" dirty="0">
                <a:solidFill>
                  <a:srgbClr val="FFFFFF"/>
                </a:solidFill>
                <a:latin typeface="Trebuchet MS"/>
                <a:cs typeface="Trebuchet MS"/>
              </a:rPr>
              <a:t> </a:t>
            </a:r>
            <a:r>
              <a:rPr sz="2400" spc="-25" dirty="0">
                <a:solidFill>
                  <a:srgbClr val="FFFFFF"/>
                </a:solidFill>
                <a:latin typeface="Trebuchet MS"/>
                <a:cs typeface="Trebuchet MS"/>
              </a:rPr>
              <a:t>aircraft</a:t>
            </a:r>
            <a:r>
              <a:rPr sz="2400" spc="-95" dirty="0">
                <a:solidFill>
                  <a:srgbClr val="FFFFFF"/>
                </a:solidFill>
                <a:latin typeface="Trebuchet MS"/>
                <a:cs typeface="Trebuchet MS"/>
              </a:rPr>
              <a:t> </a:t>
            </a:r>
            <a:r>
              <a:rPr sz="2400" spc="-120" dirty="0">
                <a:solidFill>
                  <a:srgbClr val="FFFFFF"/>
                </a:solidFill>
                <a:latin typeface="Trebuchet MS"/>
                <a:cs typeface="Trebuchet MS"/>
              </a:rPr>
              <a:t>too.</a:t>
            </a:r>
            <a:endParaRPr sz="240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86395" y="3847683"/>
            <a:ext cx="3656299" cy="3656298"/>
          </a:xfrm>
          <a:prstGeom prst="rect">
            <a:avLst/>
          </a:prstGeom>
        </p:spPr>
      </p:pic>
      <p:pic>
        <p:nvPicPr>
          <p:cNvPr id="3" name="object 3"/>
          <p:cNvPicPr/>
          <p:nvPr/>
        </p:nvPicPr>
        <p:blipFill>
          <a:blip r:embed="rId3" cstate="print"/>
          <a:stretch>
            <a:fillRect/>
          </a:stretch>
        </p:blipFill>
        <p:spPr>
          <a:xfrm>
            <a:off x="7475871" y="3847683"/>
            <a:ext cx="3656299" cy="3656291"/>
          </a:xfrm>
          <a:prstGeom prst="rect">
            <a:avLst/>
          </a:prstGeom>
        </p:spPr>
      </p:pic>
      <p:pic>
        <p:nvPicPr>
          <p:cNvPr id="4" name="object 4"/>
          <p:cNvPicPr/>
          <p:nvPr/>
        </p:nvPicPr>
        <p:blipFill>
          <a:blip r:embed="rId4" cstate="print"/>
          <a:stretch>
            <a:fillRect/>
          </a:stretch>
        </p:blipFill>
        <p:spPr>
          <a:xfrm>
            <a:off x="13665347" y="3847683"/>
            <a:ext cx="3656299" cy="3656298"/>
          </a:xfrm>
          <a:prstGeom prst="rect">
            <a:avLst/>
          </a:prstGeom>
        </p:spPr>
      </p:pic>
      <p:sp>
        <p:nvSpPr>
          <p:cNvPr id="5" name="object 5"/>
          <p:cNvSpPr txBox="1">
            <a:spLocks noGrp="1"/>
          </p:cNvSpPr>
          <p:nvPr>
            <p:ph type="title"/>
          </p:nvPr>
        </p:nvSpPr>
        <p:spPr>
          <a:xfrm>
            <a:off x="1273844" y="892877"/>
            <a:ext cx="6707505" cy="1427480"/>
          </a:xfrm>
          <a:prstGeom prst="rect">
            <a:avLst/>
          </a:prstGeom>
        </p:spPr>
        <p:txBody>
          <a:bodyPr vert="horz" wrap="square" lIns="0" tIns="12700" rIns="0" bIns="0" rtlCol="0">
            <a:spAutoFit/>
          </a:bodyPr>
          <a:lstStyle/>
          <a:p>
            <a:pPr marL="12700">
              <a:lnSpc>
                <a:spcPct val="100000"/>
              </a:lnSpc>
              <a:spcBef>
                <a:spcPts val="100"/>
              </a:spcBef>
            </a:pPr>
            <a:r>
              <a:rPr sz="9200" spc="-150" dirty="0"/>
              <a:t>Competitors</a:t>
            </a:r>
            <a:endParaRPr sz="9200"/>
          </a:p>
        </p:txBody>
      </p:sp>
      <p:sp>
        <p:nvSpPr>
          <p:cNvPr id="6" name="object 6"/>
          <p:cNvSpPr txBox="1"/>
          <p:nvPr/>
        </p:nvSpPr>
        <p:spPr>
          <a:xfrm>
            <a:off x="1972991" y="7786539"/>
            <a:ext cx="2283460" cy="543560"/>
          </a:xfrm>
          <a:prstGeom prst="rect">
            <a:avLst/>
          </a:prstGeom>
        </p:spPr>
        <p:txBody>
          <a:bodyPr vert="horz" wrap="square" lIns="0" tIns="12700" rIns="0" bIns="0" rtlCol="0">
            <a:spAutoFit/>
          </a:bodyPr>
          <a:lstStyle/>
          <a:p>
            <a:pPr marL="12700">
              <a:lnSpc>
                <a:spcPct val="100000"/>
              </a:lnSpc>
              <a:spcBef>
                <a:spcPts val="100"/>
              </a:spcBef>
            </a:pPr>
            <a:r>
              <a:rPr sz="3400" spc="10" dirty="0">
                <a:solidFill>
                  <a:srgbClr val="FFFFFF"/>
                </a:solidFill>
                <a:latin typeface="Trebuchet MS"/>
                <a:cs typeface="Trebuchet MS"/>
              </a:rPr>
              <a:t>J</a:t>
            </a:r>
            <a:r>
              <a:rPr sz="3400" spc="-60" dirty="0">
                <a:solidFill>
                  <a:srgbClr val="FFFFFF"/>
                </a:solidFill>
                <a:latin typeface="Trebuchet MS"/>
                <a:cs typeface="Trebuchet MS"/>
              </a:rPr>
              <a:t>e</a:t>
            </a:r>
            <a:r>
              <a:rPr sz="3400" spc="-190" dirty="0">
                <a:solidFill>
                  <a:srgbClr val="FFFFFF"/>
                </a:solidFill>
                <a:latin typeface="Trebuchet MS"/>
                <a:cs typeface="Trebuchet MS"/>
              </a:rPr>
              <a:t>t</a:t>
            </a:r>
            <a:r>
              <a:rPr sz="3400" spc="-140" dirty="0">
                <a:solidFill>
                  <a:srgbClr val="FFFFFF"/>
                </a:solidFill>
                <a:latin typeface="Trebuchet MS"/>
                <a:cs typeface="Trebuchet MS"/>
              </a:rPr>
              <a:t> </a:t>
            </a:r>
            <a:r>
              <a:rPr sz="3400" spc="475" dirty="0">
                <a:solidFill>
                  <a:srgbClr val="FFFFFF"/>
                </a:solidFill>
                <a:latin typeface="Trebuchet MS"/>
                <a:cs typeface="Trebuchet MS"/>
              </a:rPr>
              <a:t>A</a:t>
            </a:r>
            <a:r>
              <a:rPr sz="3400" spc="-260" dirty="0">
                <a:solidFill>
                  <a:srgbClr val="FFFFFF"/>
                </a:solidFill>
                <a:latin typeface="Trebuchet MS"/>
                <a:cs typeface="Trebuchet MS"/>
              </a:rPr>
              <a:t>i</a:t>
            </a:r>
            <a:r>
              <a:rPr sz="3400" spc="-45" dirty="0">
                <a:solidFill>
                  <a:srgbClr val="FFFFFF"/>
                </a:solidFill>
                <a:latin typeface="Trebuchet MS"/>
                <a:cs typeface="Trebuchet MS"/>
              </a:rPr>
              <a:t>r</a:t>
            </a:r>
            <a:r>
              <a:rPr sz="3400" spc="100" dirty="0">
                <a:solidFill>
                  <a:srgbClr val="FFFFFF"/>
                </a:solidFill>
                <a:latin typeface="Trebuchet MS"/>
                <a:cs typeface="Trebuchet MS"/>
              </a:rPr>
              <a:t>w</a:t>
            </a:r>
            <a:r>
              <a:rPr sz="3400" spc="85" dirty="0">
                <a:solidFill>
                  <a:srgbClr val="FFFFFF"/>
                </a:solidFill>
                <a:latin typeface="Trebuchet MS"/>
                <a:cs typeface="Trebuchet MS"/>
              </a:rPr>
              <a:t>a</a:t>
            </a:r>
            <a:r>
              <a:rPr sz="3400" spc="135" dirty="0">
                <a:solidFill>
                  <a:srgbClr val="FFFFFF"/>
                </a:solidFill>
                <a:latin typeface="Trebuchet MS"/>
                <a:cs typeface="Trebuchet MS"/>
              </a:rPr>
              <a:t>y</a:t>
            </a:r>
            <a:r>
              <a:rPr sz="3400" spc="85" dirty="0">
                <a:solidFill>
                  <a:srgbClr val="FFFFFF"/>
                </a:solidFill>
                <a:latin typeface="Trebuchet MS"/>
                <a:cs typeface="Trebuchet MS"/>
              </a:rPr>
              <a:t>s</a:t>
            </a:r>
            <a:endParaRPr sz="3400">
              <a:latin typeface="Trebuchet MS"/>
              <a:cs typeface="Trebuchet MS"/>
            </a:endParaRPr>
          </a:p>
        </p:txBody>
      </p:sp>
      <p:sp>
        <p:nvSpPr>
          <p:cNvPr id="7" name="object 7"/>
          <p:cNvSpPr txBox="1"/>
          <p:nvPr/>
        </p:nvSpPr>
        <p:spPr>
          <a:xfrm>
            <a:off x="8460272" y="7786539"/>
            <a:ext cx="1687830" cy="543560"/>
          </a:xfrm>
          <a:prstGeom prst="rect">
            <a:avLst/>
          </a:prstGeom>
        </p:spPr>
        <p:txBody>
          <a:bodyPr vert="horz" wrap="square" lIns="0" tIns="12700" rIns="0" bIns="0" rtlCol="0">
            <a:spAutoFit/>
          </a:bodyPr>
          <a:lstStyle/>
          <a:p>
            <a:pPr marL="12700">
              <a:lnSpc>
                <a:spcPct val="100000"/>
              </a:lnSpc>
              <a:spcBef>
                <a:spcPts val="100"/>
              </a:spcBef>
            </a:pPr>
            <a:r>
              <a:rPr sz="3400" spc="60" dirty="0">
                <a:solidFill>
                  <a:srgbClr val="FFFFFF"/>
                </a:solidFill>
                <a:latin typeface="Trebuchet MS"/>
                <a:cs typeface="Trebuchet MS"/>
              </a:rPr>
              <a:t>Air</a:t>
            </a:r>
            <a:r>
              <a:rPr sz="3400" spc="-204" dirty="0">
                <a:solidFill>
                  <a:srgbClr val="FFFFFF"/>
                </a:solidFill>
                <a:latin typeface="Trebuchet MS"/>
                <a:cs typeface="Trebuchet MS"/>
              </a:rPr>
              <a:t> </a:t>
            </a:r>
            <a:r>
              <a:rPr sz="3400" spc="45" dirty="0">
                <a:solidFill>
                  <a:srgbClr val="FFFFFF"/>
                </a:solidFill>
                <a:latin typeface="Trebuchet MS"/>
                <a:cs typeface="Trebuchet MS"/>
              </a:rPr>
              <a:t>India</a:t>
            </a:r>
            <a:endParaRPr sz="3400">
              <a:latin typeface="Trebuchet MS"/>
              <a:cs typeface="Trebuchet MS"/>
            </a:endParaRPr>
          </a:p>
        </p:txBody>
      </p:sp>
      <p:sp>
        <p:nvSpPr>
          <p:cNvPr id="8" name="object 8"/>
          <p:cNvSpPr txBox="1"/>
          <p:nvPr/>
        </p:nvSpPr>
        <p:spPr>
          <a:xfrm>
            <a:off x="14724757" y="7786539"/>
            <a:ext cx="1537970" cy="543560"/>
          </a:xfrm>
          <a:prstGeom prst="rect">
            <a:avLst/>
          </a:prstGeom>
        </p:spPr>
        <p:txBody>
          <a:bodyPr vert="horz" wrap="square" lIns="0" tIns="12700" rIns="0" bIns="0" rtlCol="0">
            <a:spAutoFit/>
          </a:bodyPr>
          <a:lstStyle/>
          <a:p>
            <a:pPr marL="12700">
              <a:lnSpc>
                <a:spcPct val="100000"/>
              </a:lnSpc>
              <a:spcBef>
                <a:spcPts val="100"/>
              </a:spcBef>
            </a:pPr>
            <a:r>
              <a:rPr sz="3400" spc="-80" dirty="0">
                <a:solidFill>
                  <a:srgbClr val="FFFFFF"/>
                </a:solidFill>
                <a:latin typeface="Trebuchet MS"/>
                <a:cs typeface="Trebuchet MS"/>
              </a:rPr>
              <a:t>Spicejet</a:t>
            </a:r>
            <a:endParaRPr sz="3400">
              <a:latin typeface="Trebuchet MS"/>
              <a:cs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9200" y="2095500"/>
            <a:ext cx="3693855" cy="3693855"/>
          </a:xfrm>
          <a:prstGeom prst="rect">
            <a:avLst/>
          </a:prstGeom>
          <a:ln>
            <a:noFill/>
          </a:ln>
          <a:effectLst>
            <a:softEdge rad="112500"/>
          </a:effectLst>
        </p:spPr>
      </p:pic>
      <p:pic>
        <p:nvPicPr>
          <p:cNvPr id="3" name="object 3"/>
          <p:cNvPicPr/>
          <p:nvPr/>
        </p:nvPicPr>
        <p:blipFill>
          <a:blip r:embed="rId3" cstate="print"/>
          <a:stretch>
            <a:fillRect/>
          </a:stretch>
        </p:blipFill>
        <p:spPr>
          <a:xfrm>
            <a:off x="13639800" y="2095500"/>
            <a:ext cx="3528678" cy="3693855"/>
          </a:xfrm>
          <a:prstGeom prst="rect">
            <a:avLst/>
          </a:prstGeom>
          <a:ln>
            <a:noFill/>
          </a:ln>
          <a:effectLst>
            <a:softEdge rad="112500"/>
          </a:effectLst>
        </p:spPr>
      </p:pic>
      <p:pic>
        <p:nvPicPr>
          <p:cNvPr id="4" name="object 4"/>
          <p:cNvPicPr/>
          <p:nvPr/>
        </p:nvPicPr>
        <p:blipFill>
          <a:blip r:embed="rId4" cstate="print"/>
          <a:stretch>
            <a:fillRect/>
          </a:stretch>
        </p:blipFill>
        <p:spPr>
          <a:xfrm>
            <a:off x="6781800" y="5789355"/>
            <a:ext cx="3993022" cy="3993021"/>
          </a:xfrm>
          <a:prstGeom prst="rect">
            <a:avLst/>
          </a:prstGeom>
          <a:ln>
            <a:noFill/>
          </a:ln>
          <a:effectLst>
            <a:softEdge rad="112500"/>
          </a:effectLst>
        </p:spPr>
      </p:pic>
      <p:sp>
        <p:nvSpPr>
          <p:cNvPr id="5" name="object 5"/>
          <p:cNvSpPr txBox="1">
            <a:spLocks noGrp="1"/>
          </p:cNvSpPr>
          <p:nvPr>
            <p:ph type="title"/>
          </p:nvPr>
        </p:nvSpPr>
        <p:spPr>
          <a:xfrm>
            <a:off x="973784" y="452090"/>
            <a:ext cx="12054205" cy="1000760"/>
          </a:xfrm>
          <a:prstGeom prst="rect">
            <a:avLst/>
          </a:prstGeom>
        </p:spPr>
        <p:txBody>
          <a:bodyPr vert="horz" wrap="square" lIns="0" tIns="12700" rIns="0" bIns="0" rtlCol="0">
            <a:spAutoFit/>
          </a:bodyPr>
          <a:lstStyle/>
          <a:p>
            <a:pPr marL="12700">
              <a:lnSpc>
                <a:spcPct val="100000"/>
              </a:lnSpc>
              <a:spcBef>
                <a:spcPts val="100"/>
              </a:spcBef>
            </a:pPr>
            <a:r>
              <a:rPr spc="135" dirty="0">
                <a:latin typeface="Trebuchet MS"/>
                <a:cs typeface="Trebuchet MS"/>
              </a:rPr>
              <a:t>Some</a:t>
            </a:r>
            <a:r>
              <a:rPr spc="-180" dirty="0">
                <a:latin typeface="Trebuchet MS"/>
                <a:cs typeface="Trebuchet MS"/>
              </a:rPr>
              <a:t> </a:t>
            </a:r>
            <a:r>
              <a:rPr spc="40" dirty="0">
                <a:latin typeface="Trebuchet MS"/>
                <a:cs typeface="Trebuchet MS"/>
              </a:rPr>
              <a:t>Insights</a:t>
            </a:r>
            <a:r>
              <a:rPr spc="-175" dirty="0">
                <a:latin typeface="Trebuchet MS"/>
                <a:cs typeface="Trebuchet MS"/>
              </a:rPr>
              <a:t> </a:t>
            </a:r>
            <a:r>
              <a:rPr spc="50" dirty="0">
                <a:latin typeface="Trebuchet MS"/>
                <a:cs typeface="Trebuchet MS"/>
              </a:rPr>
              <a:t>of</a:t>
            </a:r>
            <a:r>
              <a:rPr spc="-180" dirty="0">
                <a:latin typeface="Trebuchet MS"/>
                <a:cs typeface="Trebuchet MS"/>
              </a:rPr>
              <a:t> </a:t>
            </a:r>
            <a:r>
              <a:rPr spc="-40" dirty="0">
                <a:latin typeface="Trebuchet MS"/>
                <a:cs typeface="Trebuchet MS"/>
              </a:rPr>
              <a:t>the</a:t>
            </a:r>
            <a:r>
              <a:rPr spc="-175" dirty="0">
                <a:latin typeface="Trebuchet MS"/>
                <a:cs typeface="Trebuchet MS"/>
              </a:rPr>
              <a:t> </a:t>
            </a:r>
            <a:r>
              <a:rPr spc="-60" dirty="0">
                <a:latin typeface="Trebuchet MS"/>
                <a:cs typeface="Trebuchet MS"/>
              </a:rPr>
              <a:t>exhibition-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31" y="451322"/>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3" name="object 3"/>
          <p:cNvSpPr/>
          <p:nvPr/>
        </p:nvSpPr>
        <p:spPr>
          <a:xfrm>
            <a:off x="359631" y="556097"/>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pic>
        <p:nvPicPr>
          <p:cNvPr id="4" name="object 4"/>
          <p:cNvPicPr/>
          <p:nvPr/>
        </p:nvPicPr>
        <p:blipFill>
          <a:blip r:embed="rId2" cstate="print"/>
          <a:stretch>
            <a:fillRect/>
          </a:stretch>
        </p:blipFill>
        <p:spPr>
          <a:xfrm>
            <a:off x="7081349" y="2128612"/>
            <a:ext cx="10048874" cy="7534274"/>
          </a:xfrm>
          <a:prstGeom prst="rect">
            <a:avLst/>
          </a:prstGeom>
        </p:spPr>
      </p:pic>
      <p:sp>
        <p:nvSpPr>
          <p:cNvPr id="5" name="object 5"/>
          <p:cNvSpPr txBox="1">
            <a:spLocks noGrp="1"/>
          </p:cNvSpPr>
          <p:nvPr>
            <p:ph type="title"/>
          </p:nvPr>
        </p:nvSpPr>
        <p:spPr>
          <a:xfrm>
            <a:off x="2013155" y="383123"/>
            <a:ext cx="5080635" cy="1244600"/>
          </a:xfrm>
          <a:prstGeom prst="rect">
            <a:avLst/>
          </a:prstGeom>
        </p:spPr>
        <p:txBody>
          <a:bodyPr vert="horz" wrap="square" lIns="0" tIns="12700" rIns="0" bIns="0" rtlCol="0">
            <a:spAutoFit/>
          </a:bodyPr>
          <a:lstStyle/>
          <a:p>
            <a:pPr marL="12700">
              <a:lnSpc>
                <a:spcPct val="100000"/>
              </a:lnSpc>
              <a:spcBef>
                <a:spcPts val="100"/>
              </a:spcBef>
            </a:pPr>
            <a:r>
              <a:rPr sz="8000" spc="45" dirty="0">
                <a:latin typeface="Trebuchet MS"/>
                <a:cs typeface="Trebuchet MS"/>
              </a:rPr>
              <a:t>Feedbacks</a:t>
            </a:r>
            <a:endParaRPr sz="8000">
              <a:latin typeface="Trebuchet MS"/>
              <a:cs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1"/>
              <a:ext cx="18288000" cy="10287000"/>
            </a:xfrm>
            <a:custGeom>
              <a:avLst/>
              <a:gdLst/>
              <a:ahLst/>
              <a:cxnLst/>
              <a:rect l="l" t="t" r="r" b="b"/>
              <a:pathLst>
                <a:path w="18288000" h="10287000">
                  <a:moveTo>
                    <a:pt x="1028636" y="0"/>
                  </a:moveTo>
                  <a:lnTo>
                    <a:pt x="0" y="0"/>
                  </a:lnTo>
                  <a:lnTo>
                    <a:pt x="0" y="1025461"/>
                  </a:lnTo>
                  <a:lnTo>
                    <a:pt x="1028636" y="1025461"/>
                  </a:lnTo>
                  <a:lnTo>
                    <a:pt x="1028636" y="0"/>
                  </a:lnTo>
                  <a:close/>
                </a:path>
                <a:path w="18288000" h="10287000">
                  <a:moveTo>
                    <a:pt x="18287988" y="7888198"/>
                  </a:moveTo>
                  <a:lnTo>
                    <a:pt x="5462905" y="7888198"/>
                  </a:lnTo>
                  <a:lnTo>
                    <a:pt x="5462905" y="10286987"/>
                  </a:lnTo>
                  <a:lnTo>
                    <a:pt x="18287988" y="10286987"/>
                  </a:lnTo>
                  <a:lnTo>
                    <a:pt x="18287988" y="7888198"/>
                  </a:lnTo>
                  <a:close/>
                </a:path>
              </a:pathLst>
            </a:custGeom>
            <a:solidFill>
              <a:srgbClr val="171717"/>
            </a:solidFill>
          </p:spPr>
          <p:txBody>
            <a:bodyPr wrap="square" lIns="0" tIns="0" rIns="0" bIns="0" rtlCol="0"/>
            <a:lstStyle/>
            <a:p>
              <a:endParaRPr/>
            </a:p>
          </p:txBody>
        </p:sp>
        <p:sp>
          <p:nvSpPr>
            <p:cNvPr id="5" name="object 5"/>
            <p:cNvSpPr/>
            <p:nvPr/>
          </p:nvSpPr>
          <p:spPr>
            <a:xfrm>
              <a:off x="359631" y="451321"/>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6" name="object 6"/>
            <p:cNvSpPr/>
            <p:nvPr/>
          </p:nvSpPr>
          <p:spPr>
            <a:xfrm>
              <a:off x="359631" y="556096"/>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grpSp>
      <p:sp>
        <p:nvSpPr>
          <p:cNvPr id="7" name="object 7"/>
          <p:cNvSpPr txBox="1">
            <a:spLocks noGrp="1"/>
          </p:cNvSpPr>
          <p:nvPr>
            <p:ph type="title"/>
          </p:nvPr>
        </p:nvSpPr>
        <p:spPr>
          <a:xfrm>
            <a:off x="1961644" y="694486"/>
            <a:ext cx="7617459" cy="1000760"/>
          </a:xfrm>
          <a:prstGeom prst="rect">
            <a:avLst/>
          </a:prstGeom>
        </p:spPr>
        <p:txBody>
          <a:bodyPr vert="horz" wrap="square" lIns="0" tIns="12700" rIns="0" bIns="0" rtlCol="0">
            <a:spAutoFit/>
          </a:bodyPr>
          <a:lstStyle/>
          <a:p>
            <a:pPr marL="12700">
              <a:lnSpc>
                <a:spcPct val="100000"/>
              </a:lnSpc>
              <a:spcBef>
                <a:spcPts val="100"/>
              </a:spcBef>
            </a:pPr>
            <a:r>
              <a:rPr spc="-25" dirty="0">
                <a:latin typeface="Trebuchet MS"/>
                <a:cs typeface="Trebuchet MS"/>
              </a:rPr>
              <a:t>Learning</a:t>
            </a:r>
            <a:r>
              <a:rPr spc="-240" dirty="0">
                <a:latin typeface="Trebuchet MS"/>
                <a:cs typeface="Trebuchet MS"/>
              </a:rPr>
              <a:t> </a:t>
            </a:r>
            <a:r>
              <a:rPr spc="10" dirty="0">
                <a:latin typeface="Trebuchet MS"/>
                <a:cs typeface="Trebuchet MS"/>
              </a:rPr>
              <a:t>Outcomes-</a:t>
            </a:r>
          </a:p>
        </p:txBody>
      </p:sp>
      <p:pic>
        <p:nvPicPr>
          <p:cNvPr id="8" name="object 8"/>
          <p:cNvPicPr/>
          <p:nvPr/>
        </p:nvPicPr>
        <p:blipFill>
          <a:blip r:embed="rId3" cstate="print"/>
          <a:stretch>
            <a:fillRect/>
          </a:stretch>
        </p:blipFill>
        <p:spPr>
          <a:xfrm>
            <a:off x="2104157" y="2860705"/>
            <a:ext cx="114300" cy="114299"/>
          </a:xfrm>
          <a:prstGeom prst="rect">
            <a:avLst/>
          </a:prstGeom>
        </p:spPr>
      </p:pic>
      <p:pic>
        <p:nvPicPr>
          <p:cNvPr id="9" name="object 9"/>
          <p:cNvPicPr/>
          <p:nvPr/>
        </p:nvPicPr>
        <p:blipFill>
          <a:blip r:embed="rId3" cstate="print"/>
          <a:stretch>
            <a:fillRect/>
          </a:stretch>
        </p:blipFill>
        <p:spPr>
          <a:xfrm>
            <a:off x="2104157" y="3460780"/>
            <a:ext cx="114300" cy="114299"/>
          </a:xfrm>
          <a:prstGeom prst="rect">
            <a:avLst/>
          </a:prstGeom>
        </p:spPr>
      </p:pic>
      <p:pic>
        <p:nvPicPr>
          <p:cNvPr id="10" name="object 10"/>
          <p:cNvPicPr/>
          <p:nvPr/>
        </p:nvPicPr>
        <p:blipFill>
          <a:blip r:embed="rId3" cstate="print"/>
          <a:stretch>
            <a:fillRect/>
          </a:stretch>
        </p:blipFill>
        <p:spPr>
          <a:xfrm>
            <a:off x="2104157" y="4060855"/>
            <a:ext cx="114300" cy="114299"/>
          </a:xfrm>
          <a:prstGeom prst="rect">
            <a:avLst/>
          </a:prstGeom>
        </p:spPr>
      </p:pic>
      <p:pic>
        <p:nvPicPr>
          <p:cNvPr id="11" name="object 11"/>
          <p:cNvPicPr/>
          <p:nvPr/>
        </p:nvPicPr>
        <p:blipFill>
          <a:blip r:embed="rId3" cstate="print"/>
          <a:stretch>
            <a:fillRect/>
          </a:stretch>
        </p:blipFill>
        <p:spPr>
          <a:xfrm>
            <a:off x="2104157" y="4660930"/>
            <a:ext cx="114300" cy="114299"/>
          </a:xfrm>
          <a:prstGeom prst="rect">
            <a:avLst/>
          </a:prstGeom>
        </p:spPr>
      </p:pic>
      <p:sp>
        <p:nvSpPr>
          <p:cNvPr id="12" name="object 12"/>
          <p:cNvSpPr txBox="1"/>
          <p:nvPr/>
        </p:nvSpPr>
        <p:spPr>
          <a:xfrm>
            <a:off x="2387327" y="2505734"/>
            <a:ext cx="9566275" cy="2425700"/>
          </a:xfrm>
          <a:prstGeom prst="rect">
            <a:avLst/>
          </a:prstGeom>
        </p:spPr>
        <p:txBody>
          <a:bodyPr vert="horz" wrap="square" lIns="0" tIns="12700" rIns="0" bIns="0" rtlCol="0">
            <a:spAutoFit/>
          </a:bodyPr>
          <a:lstStyle/>
          <a:p>
            <a:pPr marL="12700" marR="1183005">
              <a:lnSpc>
                <a:spcPct val="115799"/>
              </a:lnSpc>
              <a:spcBef>
                <a:spcPts val="100"/>
              </a:spcBef>
              <a:tabLst>
                <a:tab pos="6662420" algn="l"/>
              </a:tabLst>
            </a:pPr>
            <a:r>
              <a:rPr sz="3400" spc="105" dirty="0">
                <a:solidFill>
                  <a:srgbClr val="FFFFFF"/>
                </a:solidFill>
                <a:latin typeface="Trebuchet MS"/>
                <a:cs typeface="Trebuchet MS"/>
              </a:rPr>
              <a:t>G</a:t>
            </a:r>
            <a:r>
              <a:rPr sz="3400" spc="85" dirty="0">
                <a:solidFill>
                  <a:srgbClr val="FFFFFF"/>
                </a:solidFill>
                <a:latin typeface="Trebuchet MS"/>
                <a:cs typeface="Trebuchet MS"/>
              </a:rPr>
              <a:t>a</a:t>
            </a:r>
            <a:r>
              <a:rPr sz="3400" spc="-260" dirty="0">
                <a:solidFill>
                  <a:srgbClr val="FFFFFF"/>
                </a:solidFill>
                <a:latin typeface="Trebuchet MS"/>
                <a:cs typeface="Trebuchet MS"/>
              </a:rPr>
              <a:t>i</a:t>
            </a:r>
            <a:r>
              <a:rPr sz="3400" spc="-50" dirty="0">
                <a:solidFill>
                  <a:srgbClr val="FFFFFF"/>
                </a:solidFill>
                <a:latin typeface="Trebuchet MS"/>
                <a:cs typeface="Trebuchet MS"/>
              </a:rPr>
              <a:t>n</a:t>
            </a:r>
            <a:r>
              <a:rPr sz="3400" spc="-60" dirty="0">
                <a:solidFill>
                  <a:srgbClr val="FFFFFF"/>
                </a:solidFill>
                <a:latin typeface="Trebuchet MS"/>
                <a:cs typeface="Trebuchet MS"/>
              </a:rPr>
              <a:t>e</a:t>
            </a:r>
            <a:r>
              <a:rPr sz="3400" spc="70" dirty="0">
                <a:solidFill>
                  <a:srgbClr val="FFFFFF"/>
                </a:solidFill>
                <a:latin typeface="Trebuchet MS"/>
                <a:cs typeface="Trebuchet MS"/>
              </a:rPr>
              <a:t>d</a:t>
            </a:r>
            <a:r>
              <a:rPr sz="3400" spc="-140" dirty="0">
                <a:solidFill>
                  <a:srgbClr val="FFFFFF"/>
                </a:solidFill>
                <a:latin typeface="Trebuchet MS"/>
                <a:cs typeface="Trebuchet MS"/>
              </a:rPr>
              <a:t> </a:t>
            </a:r>
            <a:r>
              <a:rPr sz="3400" spc="-20" dirty="0">
                <a:solidFill>
                  <a:srgbClr val="FFFFFF"/>
                </a:solidFill>
                <a:latin typeface="Trebuchet MS"/>
                <a:cs typeface="Trebuchet MS"/>
              </a:rPr>
              <a:t>k</a:t>
            </a:r>
            <a:r>
              <a:rPr sz="3400" spc="-50" dirty="0">
                <a:solidFill>
                  <a:srgbClr val="FFFFFF"/>
                </a:solidFill>
                <a:latin typeface="Trebuchet MS"/>
                <a:cs typeface="Trebuchet MS"/>
              </a:rPr>
              <a:t>n</a:t>
            </a:r>
            <a:r>
              <a:rPr sz="3400" spc="-35" dirty="0">
                <a:solidFill>
                  <a:srgbClr val="FFFFFF"/>
                </a:solidFill>
                <a:latin typeface="Trebuchet MS"/>
                <a:cs typeface="Trebuchet MS"/>
              </a:rPr>
              <a:t>o</a:t>
            </a:r>
            <a:r>
              <a:rPr sz="3400" spc="100" dirty="0">
                <a:solidFill>
                  <a:srgbClr val="FFFFFF"/>
                </a:solidFill>
                <a:latin typeface="Trebuchet MS"/>
                <a:cs typeface="Trebuchet MS"/>
              </a:rPr>
              <a:t>w</a:t>
            </a:r>
            <a:r>
              <a:rPr sz="3400" spc="-285" dirty="0">
                <a:solidFill>
                  <a:srgbClr val="FFFFFF"/>
                </a:solidFill>
                <a:latin typeface="Trebuchet MS"/>
                <a:cs typeface="Trebuchet MS"/>
              </a:rPr>
              <a:t>l</a:t>
            </a:r>
            <a:r>
              <a:rPr sz="3400" spc="-60" dirty="0">
                <a:solidFill>
                  <a:srgbClr val="FFFFFF"/>
                </a:solidFill>
                <a:latin typeface="Trebuchet MS"/>
                <a:cs typeface="Trebuchet MS"/>
              </a:rPr>
              <a:t>e</a:t>
            </a:r>
            <a:r>
              <a:rPr sz="3400" spc="65" dirty="0">
                <a:solidFill>
                  <a:srgbClr val="FFFFFF"/>
                </a:solidFill>
                <a:latin typeface="Trebuchet MS"/>
                <a:cs typeface="Trebuchet MS"/>
              </a:rPr>
              <a:t>d</a:t>
            </a:r>
            <a:r>
              <a:rPr sz="3400" spc="295" dirty="0">
                <a:solidFill>
                  <a:srgbClr val="FFFFFF"/>
                </a:solidFill>
                <a:latin typeface="Trebuchet MS"/>
                <a:cs typeface="Trebuchet MS"/>
              </a:rPr>
              <a:t>g</a:t>
            </a:r>
            <a:r>
              <a:rPr sz="3400" spc="-55" dirty="0">
                <a:solidFill>
                  <a:srgbClr val="FFFFFF"/>
                </a:solidFill>
                <a:latin typeface="Trebuchet MS"/>
                <a:cs typeface="Trebuchet MS"/>
              </a:rPr>
              <a:t>e</a:t>
            </a:r>
            <a:r>
              <a:rPr sz="3400" spc="-140" dirty="0">
                <a:solidFill>
                  <a:srgbClr val="FFFFFF"/>
                </a:solidFill>
                <a:latin typeface="Trebuchet MS"/>
                <a:cs typeface="Trebuchet MS"/>
              </a:rPr>
              <a:t> </a:t>
            </a:r>
            <a:r>
              <a:rPr sz="3400" spc="85" dirty="0">
                <a:solidFill>
                  <a:srgbClr val="FFFFFF"/>
                </a:solidFill>
                <a:latin typeface="Trebuchet MS"/>
                <a:cs typeface="Trebuchet MS"/>
              </a:rPr>
              <a:t>a</a:t>
            </a:r>
            <a:r>
              <a:rPr sz="3400" spc="80" dirty="0">
                <a:solidFill>
                  <a:srgbClr val="FFFFFF"/>
                </a:solidFill>
                <a:latin typeface="Trebuchet MS"/>
                <a:cs typeface="Trebuchet MS"/>
              </a:rPr>
              <a:t>b</a:t>
            </a:r>
            <a:r>
              <a:rPr sz="3400" spc="-35" dirty="0">
                <a:solidFill>
                  <a:srgbClr val="FFFFFF"/>
                </a:solidFill>
                <a:latin typeface="Trebuchet MS"/>
                <a:cs typeface="Trebuchet MS"/>
              </a:rPr>
              <a:t>o</a:t>
            </a:r>
            <a:r>
              <a:rPr sz="3400" spc="-45" dirty="0">
                <a:solidFill>
                  <a:srgbClr val="FFFFFF"/>
                </a:solidFill>
                <a:latin typeface="Trebuchet MS"/>
                <a:cs typeface="Trebuchet MS"/>
              </a:rPr>
              <a:t>u</a:t>
            </a:r>
            <a:r>
              <a:rPr sz="3400" spc="-190" dirty="0">
                <a:solidFill>
                  <a:srgbClr val="FFFFFF"/>
                </a:solidFill>
                <a:latin typeface="Trebuchet MS"/>
                <a:cs typeface="Trebuchet MS"/>
              </a:rPr>
              <a:t>t</a:t>
            </a:r>
            <a:r>
              <a:rPr sz="3400" spc="-140" dirty="0">
                <a:solidFill>
                  <a:srgbClr val="FFFFFF"/>
                </a:solidFill>
                <a:latin typeface="Trebuchet MS"/>
                <a:cs typeface="Trebuchet MS"/>
              </a:rPr>
              <a:t> </a:t>
            </a:r>
            <a:r>
              <a:rPr sz="3400" spc="475" dirty="0">
                <a:solidFill>
                  <a:srgbClr val="FFFFFF"/>
                </a:solidFill>
                <a:latin typeface="Trebuchet MS"/>
                <a:cs typeface="Trebuchet MS"/>
              </a:rPr>
              <a:t>A</a:t>
            </a:r>
            <a:r>
              <a:rPr sz="3400" spc="204" dirty="0">
                <a:solidFill>
                  <a:srgbClr val="FFFFFF"/>
                </a:solidFill>
                <a:latin typeface="Trebuchet MS"/>
                <a:cs typeface="Trebuchet MS"/>
              </a:rPr>
              <a:t>v</a:t>
            </a:r>
            <a:r>
              <a:rPr sz="3400" spc="-260" dirty="0">
                <a:solidFill>
                  <a:srgbClr val="FFFFFF"/>
                </a:solidFill>
                <a:latin typeface="Trebuchet MS"/>
                <a:cs typeface="Trebuchet MS"/>
              </a:rPr>
              <a:t>i</a:t>
            </a:r>
            <a:r>
              <a:rPr sz="3400" spc="85" dirty="0">
                <a:solidFill>
                  <a:srgbClr val="FFFFFF"/>
                </a:solidFill>
                <a:latin typeface="Trebuchet MS"/>
                <a:cs typeface="Trebuchet MS"/>
              </a:rPr>
              <a:t>a</a:t>
            </a:r>
            <a:r>
              <a:rPr sz="3400" spc="-190" dirty="0">
                <a:solidFill>
                  <a:srgbClr val="FFFFFF"/>
                </a:solidFill>
                <a:latin typeface="Trebuchet MS"/>
                <a:cs typeface="Trebuchet MS"/>
              </a:rPr>
              <a:t>t</a:t>
            </a:r>
            <a:r>
              <a:rPr sz="3400" spc="-260" dirty="0">
                <a:solidFill>
                  <a:srgbClr val="FFFFFF"/>
                </a:solidFill>
                <a:latin typeface="Trebuchet MS"/>
                <a:cs typeface="Trebuchet MS"/>
              </a:rPr>
              <a:t>i</a:t>
            </a:r>
            <a:r>
              <a:rPr sz="3400" spc="-35" dirty="0">
                <a:solidFill>
                  <a:srgbClr val="FFFFFF"/>
                </a:solidFill>
                <a:latin typeface="Trebuchet MS"/>
                <a:cs typeface="Trebuchet MS"/>
              </a:rPr>
              <a:t>o</a:t>
            </a:r>
            <a:r>
              <a:rPr sz="3400" spc="-45" dirty="0">
                <a:solidFill>
                  <a:srgbClr val="FFFFFF"/>
                </a:solidFill>
                <a:latin typeface="Trebuchet MS"/>
                <a:cs typeface="Trebuchet MS"/>
              </a:rPr>
              <a:t>n</a:t>
            </a:r>
            <a:r>
              <a:rPr sz="3400" dirty="0">
                <a:solidFill>
                  <a:srgbClr val="FFFFFF"/>
                </a:solidFill>
                <a:latin typeface="Trebuchet MS"/>
                <a:cs typeface="Trebuchet MS"/>
              </a:rPr>
              <a:t>	</a:t>
            </a:r>
            <a:r>
              <a:rPr sz="3400" spc="380" dirty="0">
                <a:solidFill>
                  <a:srgbClr val="FFFFFF"/>
                </a:solidFill>
                <a:latin typeface="Trebuchet MS"/>
                <a:cs typeface="Trebuchet MS"/>
              </a:rPr>
              <a:t>I</a:t>
            </a:r>
            <a:r>
              <a:rPr sz="3400" spc="-50" dirty="0">
                <a:solidFill>
                  <a:srgbClr val="FFFFFF"/>
                </a:solidFill>
                <a:latin typeface="Trebuchet MS"/>
                <a:cs typeface="Trebuchet MS"/>
              </a:rPr>
              <a:t>n</a:t>
            </a:r>
            <a:r>
              <a:rPr sz="3400" spc="65" dirty="0">
                <a:solidFill>
                  <a:srgbClr val="FFFFFF"/>
                </a:solidFill>
                <a:latin typeface="Trebuchet MS"/>
                <a:cs typeface="Trebuchet MS"/>
              </a:rPr>
              <a:t>d</a:t>
            </a:r>
            <a:r>
              <a:rPr sz="3400" spc="-45" dirty="0">
                <a:solidFill>
                  <a:srgbClr val="FFFFFF"/>
                </a:solidFill>
                <a:latin typeface="Trebuchet MS"/>
                <a:cs typeface="Trebuchet MS"/>
              </a:rPr>
              <a:t>u</a:t>
            </a:r>
            <a:r>
              <a:rPr sz="3400" spc="80" dirty="0">
                <a:solidFill>
                  <a:srgbClr val="FFFFFF"/>
                </a:solidFill>
                <a:latin typeface="Trebuchet MS"/>
                <a:cs typeface="Trebuchet MS"/>
              </a:rPr>
              <a:t>s</a:t>
            </a:r>
            <a:r>
              <a:rPr sz="3400" spc="-190" dirty="0">
                <a:solidFill>
                  <a:srgbClr val="FFFFFF"/>
                </a:solidFill>
                <a:latin typeface="Trebuchet MS"/>
                <a:cs typeface="Trebuchet MS"/>
              </a:rPr>
              <a:t>t</a:t>
            </a:r>
            <a:r>
              <a:rPr sz="3400" spc="-45" dirty="0">
                <a:solidFill>
                  <a:srgbClr val="FFFFFF"/>
                </a:solidFill>
                <a:latin typeface="Trebuchet MS"/>
                <a:cs typeface="Trebuchet MS"/>
              </a:rPr>
              <a:t>r</a:t>
            </a:r>
            <a:r>
              <a:rPr sz="3400" spc="135" dirty="0">
                <a:solidFill>
                  <a:srgbClr val="FFFFFF"/>
                </a:solidFill>
                <a:latin typeface="Trebuchet MS"/>
                <a:cs typeface="Trebuchet MS"/>
              </a:rPr>
              <a:t>y</a:t>
            </a:r>
            <a:r>
              <a:rPr sz="3400" spc="-385" dirty="0">
                <a:solidFill>
                  <a:srgbClr val="FFFFFF"/>
                </a:solidFill>
                <a:latin typeface="Trebuchet MS"/>
                <a:cs typeface="Trebuchet MS"/>
              </a:rPr>
              <a:t>.  </a:t>
            </a:r>
            <a:r>
              <a:rPr sz="3400" dirty="0">
                <a:solidFill>
                  <a:srgbClr val="FFFFFF"/>
                </a:solidFill>
                <a:latin typeface="Trebuchet MS"/>
                <a:cs typeface="Trebuchet MS"/>
              </a:rPr>
              <a:t>Came</a:t>
            </a:r>
            <a:r>
              <a:rPr sz="3400" spc="-145" dirty="0">
                <a:solidFill>
                  <a:srgbClr val="FFFFFF"/>
                </a:solidFill>
                <a:latin typeface="Trebuchet MS"/>
                <a:cs typeface="Trebuchet MS"/>
              </a:rPr>
              <a:t> </a:t>
            </a:r>
            <a:r>
              <a:rPr sz="3400" spc="-110" dirty="0">
                <a:solidFill>
                  <a:srgbClr val="FFFFFF"/>
                </a:solidFill>
                <a:latin typeface="Trebuchet MS"/>
                <a:cs typeface="Trebuchet MS"/>
              </a:rPr>
              <a:t>to</a:t>
            </a:r>
            <a:r>
              <a:rPr sz="3400" spc="-140" dirty="0">
                <a:solidFill>
                  <a:srgbClr val="FFFFFF"/>
                </a:solidFill>
                <a:latin typeface="Trebuchet MS"/>
                <a:cs typeface="Trebuchet MS"/>
              </a:rPr>
              <a:t> </a:t>
            </a:r>
            <a:r>
              <a:rPr sz="3400" dirty="0">
                <a:solidFill>
                  <a:srgbClr val="FFFFFF"/>
                </a:solidFill>
                <a:latin typeface="Trebuchet MS"/>
                <a:cs typeface="Trebuchet MS"/>
              </a:rPr>
              <a:t>know</a:t>
            </a:r>
            <a:r>
              <a:rPr sz="3400" spc="-145" dirty="0">
                <a:solidFill>
                  <a:srgbClr val="FFFFFF"/>
                </a:solidFill>
                <a:latin typeface="Trebuchet MS"/>
                <a:cs typeface="Trebuchet MS"/>
              </a:rPr>
              <a:t> </a:t>
            </a:r>
            <a:r>
              <a:rPr sz="3400" spc="-20" dirty="0">
                <a:solidFill>
                  <a:srgbClr val="FFFFFF"/>
                </a:solidFill>
                <a:latin typeface="Trebuchet MS"/>
                <a:cs typeface="Trebuchet MS"/>
              </a:rPr>
              <a:t>about</a:t>
            </a:r>
            <a:r>
              <a:rPr sz="3400" spc="-140" dirty="0">
                <a:solidFill>
                  <a:srgbClr val="FFFFFF"/>
                </a:solidFill>
                <a:latin typeface="Trebuchet MS"/>
                <a:cs typeface="Trebuchet MS"/>
              </a:rPr>
              <a:t> </a:t>
            </a:r>
            <a:r>
              <a:rPr sz="3400" spc="-90" dirty="0">
                <a:solidFill>
                  <a:srgbClr val="FFFFFF"/>
                </a:solidFill>
                <a:latin typeface="Trebuchet MS"/>
                <a:cs typeface="Trebuchet MS"/>
              </a:rPr>
              <a:t>the</a:t>
            </a:r>
            <a:r>
              <a:rPr sz="3400" spc="-145" dirty="0">
                <a:solidFill>
                  <a:srgbClr val="FFFFFF"/>
                </a:solidFill>
                <a:latin typeface="Trebuchet MS"/>
                <a:cs typeface="Trebuchet MS"/>
              </a:rPr>
              <a:t> </a:t>
            </a:r>
            <a:r>
              <a:rPr sz="3400" dirty="0">
                <a:solidFill>
                  <a:srgbClr val="FFFFFF"/>
                </a:solidFill>
                <a:latin typeface="Trebuchet MS"/>
                <a:cs typeface="Trebuchet MS"/>
              </a:rPr>
              <a:t>various</a:t>
            </a:r>
            <a:r>
              <a:rPr sz="3400" spc="-140" dirty="0">
                <a:solidFill>
                  <a:srgbClr val="FFFFFF"/>
                </a:solidFill>
                <a:latin typeface="Trebuchet MS"/>
                <a:cs typeface="Trebuchet MS"/>
              </a:rPr>
              <a:t> </a:t>
            </a:r>
            <a:r>
              <a:rPr sz="3400" spc="-60" dirty="0">
                <a:solidFill>
                  <a:srgbClr val="FFFFFF"/>
                </a:solidFill>
                <a:latin typeface="Trebuchet MS"/>
                <a:cs typeface="Trebuchet MS"/>
              </a:rPr>
              <a:t>factors.</a:t>
            </a:r>
            <a:endParaRPr sz="3400">
              <a:latin typeface="Trebuchet MS"/>
              <a:cs typeface="Trebuchet MS"/>
            </a:endParaRPr>
          </a:p>
          <a:p>
            <a:pPr marL="12700">
              <a:lnSpc>
                <a:spcPct val="100000"/>
              </a:lnSpc>
              <a:spcBef>
                <a:spcPts val="645"/>
              </a:spcBef>
            </a:pPr>
            <a:r>
              <a:rPr sz="3400" spc="5" dirty="0">
                <a:solidFill>
                  <a:srgbClr val="FFFFFF"/>
                </a:solidFill>
                <a:latin typeface="Trebuchet MS"/>
                <a:cs typeface="Trebuchet MS"/>
              </a:rPr>
              <a:t>Enhanced</a:t>
            </a:r>
            <a:r>
              <a:rPr sz="3400" spc="-160" dirty="0">
                <a:solidFill>
                  <a:srgbClr val="FFFFFF"/>
                </a:solidFill>
                <a:latin typeface="Trebuchet MS"/>
                <a:cs typeface="Trebuchet MS"/>
              </a:rPr>
              <a:t> </a:t>
            </a:r>
            <a:r>
              <a:rPr sz="3400" spc="-60" dirty="0">
                <a:solidFill>
                  <a:srgbClr val="FFFFFF"/>
                </a:solidFill>
                <a:latin typeface="Trebuchet MS"/>
                <a:cs typeface="Trebuchet MS"/>
              </a:rPr>
              <a:t>presentation</a:t>
            </a:r>
            <a:r>
              <a:rPr sz="3400" spc="-160" dirty="0">
                <a:solidFill>
                  <a:srgbClr val="FFFFFF"/>
                </a:solidFill>
                <a:latin typeface="Trebuchet MS"/>
                <a:cs typeface="Trebuchet MS"/>
              </a:rPr>
              <a:t> skills.</a:t>
            </a:r>
            <a:endParaRPr sz="3400">
              <a:latin typeface="Trebuchet MS"/>
              <a:cs typeface="Trebuchet MS"/>
            </a:endParaRPr>
          </a:p>
          <a:p>
            <a:pPr marL="12700">
              <a:lnSpc>
                <a:spcPct val="100000"/>
              </a:lnSpc>
              <a:spcBef>
                <a:spcPts val="645"/>
              </a:spcBef>
              <a:tabLst>
                <a:tab pos="6523990" algn="l"/>
              </a:tabLst>
            </a:pPr>
            <a:r>
              <a:rPr sz="3400" spc="225" dirty="0">
                <a:solidFill>
                  <a:srgbClr val="FFFFFF"/>
                </a:solidFill>
                <a:latin typeface="Trebuchet MS"/>
                <a:cs typeface="Trebuchet MS"/>
              </a:rPr>
              <a:t>H</a:t>
            </a:r>
            <a:r>
              <a:rPr sz="3400" spc="-35" dirty="0">
                <a:solidFill>
                  <a:srgbClr val="FFFFFF"/>
                </a:solidFill>
                <a:latin typeface="Trebuchet MS"/>
                <a:cs typeface="Trebuchet MS"/>
              </a:rPr>
              <a:t>o</a:t>
            </a:r>
            <a:r>
              <a:rPr sz="3400" spc="105" dirty="0">
                <a:solidFill>
                  <a:srgbClr val="FFFFFF"/>
                </a:solidFill>
                <a:latin typeface="Trebuchet MS"/>
                <a:cs typeface="Trebuchet MS"/>
              </a:rPr>
              <a:t>w</a:t>
            </a:r>
            <a:r>
              <a:rPr sz="3400" spc="-140" dirty="0">
                <a:solidFill>
                  <a:srgbClr val="FFFFFF"/>
                </a:solidFill>
                <a:latin typeface="Trebuchet MS"/>
                <a:cs typeface="Trebuchet MS"/>
              </a:rPr>
              <a:t> </a:t>
            </a:r>
            <a:r>
              <a:rPr sz="3400" spc="80" dirty="0">
                <a:solidFill>
                  <a:srgbClr val="FFFFFF"/>
                </a:solidFill>
                <a:latin typeface="Trebuchet MS"/>
                <a:cs typeface="Trebuchet MS"/>
              </a:rPr>
              <a:t>b</a:t>
            </a:r>
            <a:r>
              <a:rPr sz="3400" spc="-45" dirty="0">
                <a:solidFill>
                  <a:srgbClr val="FFFFFF"/>
                </a:solidFill>
                <a:latin typeface="Trebuchet MS"/>
                <a:cs typeface="Trebuchet MS"/>
              </a:rPr>
              <a:t>u</a:t>
            </a:r>
            <a:r>
              <a:rPr sz="3400" spc="80" dirty="0">
                <a:solidFill>
                  <a:srgbClr val="FFFFFF"/>
                </a:solidFill>
                <a:latin typeface="Trebuchet MS"/>
                <a:cs typeface="Trebuchet MS"/>
              </a:rPr>
              <a:t>s</a:t>
            </a:r>
            <a:r>
              <a:rPr sz="3400" spc="-260" dirty="0">
                <a:solidFill>
                  <a:srgbClr val="FFFFFF"/>
                </a:solidFill>
                <a:latin typeface="Trebuchet MS"/>
                <a:cs typeface="Trebuchet MS"/>
              </a:rPr>
              <a:t>i</a:t>
            </a:r>
            <a:r>
              <a:rPr sz="3400" spc="-50" dirty="0">
                <a:solidFill>
                  <a:srgbClr val="FFFFFF"/>
                </a:solidFill>
                <a:latin typeface="Trebuchet MS"/>
                <a:cs typeface="Trebuchet MS"/>
              </a:rPr>
              <a:t>n</a:t>
            </a:r>
            <a:r>
              <a:rPr sz="3400" spc="-60" dirty="0">
                <a:solidFill>
                  <a:srgbClr val="FFFFFF"/>
                </a:solidFill>
                <a:latin typeface="Trebuchet MS"/>
                <a:cs typeface="Trebuchet MS"/>
              </a:rPr>
              <a:t>e</a:t>
            </a:r>
            <a:r>
              <a:rPr sz="3400" spc="80" dirty="0">
                <a:solidFill>
                  <a:srgbClr val="FFFFFF"/>
                </a:solidFill>
                <a:latin typeface="Trebuchet MS"/>
                <a:cs typeface="Trebuchet MS"/>
              </a:rPr>
              <a:t>s</a:t>
            </a:r>
            <a:r>
              <a:rPr sz="3400" spc="85" dirty="0">
                <a:solidFill>
                  <a:srgbClr val="FFFFFF"/>
                </a:solidFill>
                <a:latin typeface="Trebuchet MS"/>
                <a:cs typeface="Trebuchet MS"/>
              </a:rPr>
              <a:t>s</a:t>
            </a:r>
            <a:r>
              <a:rPr sz="3400" spc="-140" dirty="0">
                <a:solidFill>
                  <a:srgbClr val="FFFFFF"/>
                </a:solidFill>
                <a:latin typeface="Trebuchet MS"/>
                <a:cs typeface="Trebuchet MS"/>
              </a:rPr>
              <a:t> </a:t>
            </a:r>
            <a:r>
              <a:rPr sz="3400" spc="-60" dirty="0">
                <a:solidFill>
                  <a:srgbClr val="FFFFFF"/>
                </a:solidFill>
                <a:latin typeface="Trebuchet MS"/>
                <a:cs typeface="Trebuchet MS"/>
              </a:rPr>
              <a:t>e</a:t>
            </a:r>
            <a:r>
              <a:rPr sz="3400" spc="-50" dirty="0">
                <a:solidFill>
                  <a:srgbClr val="FFFFFF"/>
                </a:solidFill>
                <a:latin typeface="Trebuchet MS"/>
                <a:cs typeface="Trebuchet MS"/>
              </a:rPr>
              <a:t>n</a:t>
            </a:r>
            <a:r>
              <a:rPr sz="3400" spc="204" dirty="0">
                <a:solidFill>
                  <a:srgbClr val="FFFFFF"/>
                </a:solidFill>
                <a:latin typeface="Trebuchet MS"/>
                <a:cs typeface="Trebuchet MS"/>
              </a:rPr>
              <a:t>v</a:t>
            </a:r>
            <a:r>
              <a:rPr sz="3400" spc="-260" dirty="0">
                <a:solidFill>
                  <a:srgbClr val="FFFFFF"/>
                </a:solidFill>
                <a:latin typeface="Trebuchet MS"/>
                <a:cs typeface="Trebuchet MS"/>
              </a:rPr>
              <a:t>i</a:t>
            </a:r>
            <a:r>
              <a:rPr sz="3400" spc="-45" dirty="0">
                <a:solidFill>
                  <a:srgbClr val="FFFFFF"/>
                </a:solidFill>
                <a:latin typeface="Trebuchet MS"/>
                <a:cs typeface="Trebuchet MS"/>
              </a:rPr>
              <a:t>r</a:t>
            </a:r>
            <a:r>
              <a:rPr sz="3400" spc="-35" dirty="0">
                <a:solidFill>
                  <a:srgbClr val="FFFFFF"/>
                </a:solidFill>
                <a:latin typeface="Trebuchet MS"/>
                <a:cs typeface="Trebuchet MS"/>
              </a:rPr>
              <a:t>o</a:t>
            </a:r>
            <a:r>
              <a:rPr sz="3400" spc="-50" dirty="0">
                <a:solidFill>
                  <a:srgbClr val="FFFFFF"/>
                </a:solidFill>
                <a:latin typeface="Trebuchet MS"/>
                <a:cs typeface="Trebuchet MS"/>
              </a:rPr>
              <a:t>n</a:t>
            </a:r>
            <a:r>
              <a:rPr sz="3400" spc="-320" dirty="0">
                <a:solidFill>
                  <a:srgbClr val="FFFFFF"/>
                </a:solidFill>
                <a:latin typeface="Trebuchet MS"/>
                <a:cs typeface="Trebuchet MS"/>
              </a:rPr>
              <a:t>m</a:t>
            </a:r>
            <a:r>
              <a:rPr sz="3400" spc="-60" dirty="0">
                <a:solidFill>
                  <a:srgbClr val="FFFFFF"/>
                </a:solidFill>
                <a:latin typeface="Trebuchet MS"/>
                <a:cs typeface="Trebuchet MS"/>
              </a:rPr>
              <a:t>e</a:t>
            </a:r>
            <a:r>
              <a:rPr sz="3400" spc="-50" dirty="0">
                <a:solidFill>
                  <a:srgbClr val="FFFFFF"/>
                </a:solidFill>
                <a:latin typeface="Trebuchet MS"/>
                <a:cs typeface="Trebuchet MS"/>
              </a:rPr>
              <a:t>n</a:t>
            </a:r>
            <a:r>
              <a:rPr sz="3400" spc="-190" dirty="0">
                <a:solidFill>
                  <a:srgbClr val="FFFFFF"/>
                </a:solidFill>
                <a:latin typeface="Trebuchet MS"/>
                <a:cs typeface="Trebuchet MS"/>
              </a:rPr>
              <a:t>t</a:t>
            </a:r>
            <a:r>
              <a:rPr sz="3400" spc="-140" dirty="0">
                <a:solidFill>
                  <a:srgbClr val="FFFFFF"/>
                </a:solidFill>
                <a:latin typeface="Trebuchet MS"/>
                <a:cs typeface="Trebuchet MS"/>
              </a:rPr>
              <a:t> </a:t>
            </a:r>
            <a:r>
              <a:rPr sz="3400" spc="80" dirty="0">
                <a:solidFill>
                  <a:srgbClr val="FFFFFF"/>
                </a:solidFill>
                <a:latin typeface="Trebuchet MS"/>
                <a:cs typeface="Trebuchet MS"/>
              </a:rPr>
              <a:t>s</a:t>
            </a:r>
            <a:r>
              <a:rPr sz="3400" spc="-60" dirty="0">
                <a:solidFill>
                  <a:srgbClr val="FFFFFF"/>
                </a:solidFill>
                <a:latin typeface="Trebuchet MS"/>
                <a:cs typeface="Trebuchet MS"/>
              </a:rPr>
              <a:t>ee</a:t>
            </a:r>
            <a:r>
              <a:rPr sz="3400" spc="-320" dirty="0">
                <a:solidFill>
                  <a:srgbClr val="FFFFFF"/>
                </a:solidFill>
                <a:latin typeface="Trebuchet MS"/>
                <a:cs typeface="Trebuchet MS"/>
              </a:rPr>
              <a:t>m</a:t>
            </a:r>
            <a:r>
              <a:rPr sz="3400" spc="85" dirty="0">
                <a:solidFill>
                  <a:srgbClr val="FFFFFF"/>
                </a:solidFill>
                <a:latin typeface="Trebuchet MS"/>
                <a:cs typeface="Trebuchet MS"/>
              </a:rPr>
              <a:t>s</a:t>
            </a:r>
            <a:r>
              <a:rPr sz="3400" dirty="0">
                <a:solidFill>
                  <a:srgbClr val="FFFFFF"/>
                </a:solidFill>
                <a:latin typeface="Trebuchet MS"/>
                <a:cs typeface="Trebuchet MS"/>
              </a:rPr>
              <a:t>	</a:t>
            </a:r>
            <a:r>
              <a:rPr sz="3400" spc="-190" dirty="0">
                <a:solidFill>
                  <a:srgbClr val="FFFFFF"/>
                </a:solidFill>
                <a:latin typeface="Trebuchet MS"/>
                <a:cs typeface="Trebuchet MS"/>
              </a:rPr>
              <a:t>t</a:t>
            </a:r>
            <a:r>
              <a:rPr sz="3400" spc="-30" dirty="0">
                <a:solidFill>
                  <a:srgbClr val="FFFFFF"/>
                </a:solidFill>
                <a:latin typeface="Trebuchet MS"/>
                <a:cs typeface="Trebuchet MS"/>
              </a:rPr>
              <a:t>o</a:t>
            </a:r>
            <a:r>
              <a:rPr sz="3400" spc="-140" dirty="0">
                <a:solidFill>
                  <a:srgbClr val="FFFFFF"/>
                </a:solidFill>
                <a:latin typeface="Trebuchet MS"/>
                <a:cs typeface="Trebuchet MS"/>
              </a:rPr>
              <a:t> </a:t>
            </a:r>
            <a:r>
              <a:rPr sz="3400" spc="80" dirty="0">
                <a:solidFill>
                  <a:srgbClr val="FFFFFF"/>
                </a:solidFill>
                <a:latin typeface="Trebuchet MS"/>
                <a:cs typeface="Trebuchet MS"/>
              </a:rPr>
              <a:t>b</a:t>
            </a:r>
            <a:r>
              <a:rPr sz="3400" spc="-55" dirty="0">
                <a:solidFill>
                  <a:srgbClr val="FFFFFF"/>
                </a:solidFill>
                <a:latin typeface="Trebuchet MS"/>
                <a:cs typeface="Trebuchet MS"/>
              </a:rPr>
              <a:t>e</a:t>
            </a:r>
            <a:r>
              <a:rPr sz="3400" spc="-140" dirty="0">
                <a:solidFill>
                  <a:srgbClr val="FFFFFF"/>
                </a:solidFill>
                <a:latin typeface="Trebuchet MS"/>
                <a:cs typeface="Trebuchet MS"/>
              </a:rPr>
              <a:t> </a:t>
            </a:r>
            <a:r>
              <a:rPr sz="3400" spc="-260" dirty="0">
                <a:solidFill>
                  <a:srgbClr val="FFFFFF"/>
                </a:solidFill>
                <a:latin typeface="Trebuchet MS"/>
                <a:cs typeface="Trebuchet MS"/>
              </a:rPr>
              <a:t>i</a:t>
            </a:r>
            <a:r>
              <a:rPr sz="3400" spc="-45" dirty="0">
                <a:solidFill>
                  <a:srgbClr val="FFFFFF"/>
                </a:solidFill>
                <a:latin typeface="Trebuchet MS"/>
                <a:cs typeface="Trebuchet MS"/>
              </a:rPr>
              <a:t>n</a:t>
            </a:r>
            <a:r>
              <a:rPr sz="3400" spc="-140" dirty="0">
                <a:solidFill>
                  <a:srgbClr val="FFFFFF"/>
                </a:solidFill>
                <a:latin typeface="Trebuchet MS"/>
                <a:cs typeface="Trebuchet MS"/>
              </a:rPr>
              <a:t> </a:t>
            </a:r>
            <a:r>
              <a:rPr sz="3400" spc="-45" dirty="0">
                <a:solidFill>
                  <a:srgbClr val="FFFFFF"/>
                </a:solidFill>
                <a:latin typeface="Trebuchet MS"/>
                <a:cs typeface="Trebuchet MS"/>
              </a:rPr>
              <a:t>r</a:t>
            </a:r>
            <a:r>
              <a:rPr sz="3400" spc="-60" dirty="0">
                <a:solidFill>
                  <a:srgbClr val="FFFFFF"/>
                </a:solidFill>
                <a:latin typeface="Trebuchet MS"/>
                <a:cs typeface="Trebuchet MS"/>
              </a:rPr>
              <a:t>e</a:t>
            </a:r>
            <a:r>
              <a:rPr sz="3400" spc="85" dirty="0">
                <a:solidFill>
                  <a:srgbClr val="FFFFFF"/>
                </a:solidFill>
                <a:latin typeface="Trebuchet MS"/>
                <a:cs typeface="Trebuchet MS"/>
              </a:rPr>
              <a:t>a</a:t>
            </a:r>
            <a:r>
              <a:rPr sz="3400" spc="-285" dirty="0">
                <a:solidFill>
                  <a:srgbClr val="FFFFFF"/>
                </a:solidFill>
                <a:latin typeface="Trebuchet MS"/>
                <a:cs typeface="Trebuchet MS"/>
              </a:rPr>
              <a:t>l</a:t>
            </a:r>
            <a:r>
              <a:rPr sz="3400" spc="-140" dirty="0">
                <a:solidFill>
                  <a:srgbClr val="FFFFFF"/>
                </a:solidFill>
                <a:latin typeface="Trebuchet MS"/>
                <a:cs typeface="Trebuchet MS"/>
              </a:rPr>
              <a:t> </a:t>
            </a:r>
            <a:r>
              <a:rPr sz="3400" spc="-285" dirty="0">
                <a:solidFill>
                  <a:srgbClr val="FFFFFF"/>
                </a:solidFill>
                <a:latin typeface="Trebuchet MS"/>
                <a:cs typeface="Trebuchet MS"/>
              </a:rPr>
              <a:t>l</a:t>
            </a:r>
            <a:r>
              <a:rPr sz="3400" spc="-260" dirty="0">
                <a:solidFill>
                  <a:srgbClr val="FFFFFF"/>
                </a:solidFill>
                <a:latin typeface="Trebuchet MS"/>
                <a:cs typeface="Trebuchet MS"/>
              </a:rPr>
              <a:t>i</a:t>
            </a:r>
            <a:r>
              <a:rPr sz="3400" spc="30" dirty="0">
                <a:solidFill>
                  <a:srgbClr val="FFFFFF"/>
                </a:solidFill>
                <a:latin typeface="Trebuchet MS"/>
                <a:cs typeface="Trebuchet MS"/>
              </a:rPr>
              <a:t>f</a:t>
            </a:r>
            <a:r>
              <a:rPr sz="3400" spc="-60" dirty="0">
                <a:solidFill>
                  <a:srgbClr val="FFFFFF"/>
                </a:solidFill>
                <a:latin typeface="Trebuchet MS"/>
                <a:cs typeface="Trebuchet MS"/>
              </a:rPr>
              <a:t>e</a:t>
            </a:r>
            <a:r>
              <a:rPr sz="3400" spc="-440" dirty="0">
                <a:solidFill>
                  <a:srgbClr val="FFFFFF"/>
                </a:solidFill>
                <a:latin typeface="Trebuchet MS"/>
                <a:cs typeface="Trebuchet MS"/>
              </a:rPr>
              <a:t>.</a:t>
            </a:r>
            <a:endParaRPr sz="3400">
              <a:latin typeface="Trebuchet MS"/>
              <a:cs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
            <a:ext cx="18288000" cy="10287000"/>
            <a:chOff x="0" y="2"/>
            <a:chExt cx="18288000" cy="10287000"/>
          </a:xfrm>
        </p:grpSpPr>
        <p:pic>
          <p:nvPicPr>
            <p:cNvPr id="3" name="object 3"/>
            <p:cNvPicPr/>
            <p:nvPr/>
          </p:nvPicPr>
          <p:blipFill>
            <a:blip r:embed="rId2" cstate="print"/>
            <a:stretch>
              <a:fillRect/>
            </a:stretch>
          </p:blipFill>
          <p:spPr>
            <a:xfrm>
              <a:off x="0" y="3"/>
              <a:ext cx="18287999" cy="10286999"/>
            </a:xfrm>
            <a:prstGeom prst="rect">
              <a:avLst/>
            </a:prstGeom>
          </p:spPr>
        </p:pic>
        <p:sp>
          <p:nvSpPr>
            <p:cNvPr id="4" name="object 4"/>
            <p:cNvSpPr/>
            <p:nvPr/>
          </p:nvSpPr>
          <p:spPr>
            <a:xfrm>
              <a:off x="0" y="11"/>
              <a:ext cx="18288000" cy="10287000"/>
            </a:xfrm>
            <a:custGeom>
              <a:avLst/>
              <a:gdLst/>
              <a:ahLst/>
              <a:cxnLst/>
              <a:rect l="l" t="t" r="r" b="b"/>
              <a:pathLst>
                <a:path w="18288000" h="10287000">
                  <a:moveTo>
                    <a:pt x="1028636" y="0"/>
                  </a:moveTo>
                  <a:lnTo>
                    <a:pt x="0" y="0"/>
                  </a:lnTo>
                  <a:lnTo>
                    <a:pt x="0" y="1025461"/>
                  </a:lnTo>
                  <a:lnTo>
                    <a:pt x="1028636" y="1025461"/>
                  </a:lnTo>
                  <a:lnTo>
                    <a:pt x="1028636" y="0"/>
                  </a:lnTo>
                  <a:close/>
                </a:path>
                <a:path w="18288000" h="10287000">
                  <a:moveTo>
                    <a:pt x="18287988" y="7888198"/>
                  </a:moveTo>
                  <a:lnTo>
                    <a:pt x="5462905" y="7888198"/>
                  </a:lnTo>
                  <a:lnTo>
                    <a:pt x="5462905" y="10286987"/>
                  </a:lnTo>
                  <a:lnTo>
                    <a:pt x="18287988" y="10286987"/>
                  </a:lnTo>
                  <a:lnTo>
                    <a:pt x="18287988" y="7888198"/>
                  </a:lnTo>
                  <a:close/>
                </a:path>
              </a:pathLst>
            </a:custGeom>
            <a:solidFill>
              <a:srgbClr val="171717"/>
            </a:solidFill>
          </p:spPr>
          <p:txBody>
            <a:bodyPr wrap="square" lIns="0" tIns="0" rIns="0" bIns="0" rtlCol="0"/>
            <a:lstStyle/>
            <a:p>
              <a:endParaRPr/>
            </a:p>
          </p:txBody>
        </p:sp>
        <p:sp>
          <p:nvSpPr>
            <p:cNvPr id="5" name="object 5"/>
            <p:cNvSpPr/>
            <p:nvPr/>
          </p:nvSpPr>
          <p:spPr>
            <a:xfrm>
              <a:off x="359631" y="451324"/>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6" name="object 6"/>
            <p:cNvSpPr/>
            <p:nvPr/>
          </p:nvSpPr>
          <p:spPr>
            <a:xfrm>
              <a:off x="359631" y="556099"/>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grpSp>
      <p:sp>
        <p:nvSpPr>
          <p:cNvPr id="7" name="object 7"/>
          <p:cNvSpPr txBox="1">
            <a:spLocks noGrp="1"/>
          </p:cNvSpPr>
          <p:nvPr>
            <p:ph type="title"/>
          </p:nvPr>
        </p:nvSpPr>
        <p:spPr>
          <a:xfrm>
            <a:off x="10444420" y="8562475"/>
            <a:ext cx="4006850" cy="1000760"/>
          </a:xfrm>
          <a:prstGeom prst="rect">
            <a:avLst/>
          </a:prstGeom>
        </p:spPr>
        <p:txBody>
          <a:bodyPr vert="horz" wrap="square" lIns="0" tIns="12700" rIns="0" bIns="0" rtlCol="0">
            <a:spAutoFit/>
          </a:bodyPr>
          <a:lstStyle/>
          <a:p>
            <a:pPr marL="12700">
              <a:lnSpc>
                <a:spcPct val="100000"/>
              </a:lnSpc>
              <a:spcBef>
                <a:spcPts val="100"/>
              </a:spcBef>
            </a:pPr>
            <a:r>
              <a:rPr spc="-85" dirty="0">
                <a:latin typeface="Trebuchet MS"/>
                <a:cs typeface="Trebuchet MS"/>
              </a:rPr>
              <a:t>Thank</a:t>
            </a:r>
            <a:r>
              <a:rPr spc="-254" dirty="0">
                <a:latin typeface="Trebuchet MS"/>
                <a:cs typeface="Trebuchet MS"/>
              </a:rPr>
              <a:t> </a:t>
            </a:r>
            <a:r>
              <a:rPr spc="80" dirty="0">
                <a:latin typeface="Trebuchet MS"/>
                <a:cs typeface="Trebuchet MS"/>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1028701"/>
            <a:ext cx="17259297" cy="6334124"/>
          </a:xfrm>
          <a:prstGeom prst="rect">
            <a:avLst/>
          </a:prstGeom>
        </p:spPr>
      </p:pic>
      <p:sp>
        <p:nvSpPr>
          <p:cNvPr id="3" name="object 3"/>
          <p:cNvSpPr/>
          <p:nvPr/>
        </p:nvSpPr>
        <p:spPr>
          <a:xfrm>
            <a:off x="359631" y="451322"/>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7"/>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p:nvPr/>
        </p:nvSpPr>
        <p:spPr>
          <a:xfrm>
            <a:off x="1016000" y="7647851"/>
            <a:ext cx="14229080" cy="1511300"/>
          </a:xfrm>
          <a:prstGeom prst="rect">
            <a:avLst/>
          </a:prstGeom>
        </p:spPr>
        <p:txBody>
          <a:bodyPr vert="horz" wrap="square" lIns="0" tIns="64135" rIns="0" bIns="0" rtlCol="0">
            <a:spAutoFit/>
          </a:bodyPr>
          <a:lstStyle/>
          <a:p>
            <a:pPr marL="225425" indent="-213360">
              <a:lnSpc>
                <a:spcPct val="100000"/>
              </a:lnSpc>
              <a:spcBef>
                <a:spcPts val="505"/>
              </a:spcBef>
              <a:buAutoNum type="arabicPeriod"/>
              <a:tabLst>
                <a:tab pos="226060" algn="l"/>
              </a:tabLst>
            </a:pPr>
            <a:r>
              <a:rPr sz="2100" spc="25" dirty="0">
                <a:solidFill>
                  <a:srgbClr val="FFFFFF"/>
                </a:solidFill>
                <a:latin typeface="Arial MT"/>
                <a:cs typeface="Arial MT"/>
              </a:rPr>
              <a:t>Indian</a:t>
            </a:r>
            <a:r>
              <a:rPr sz="2100" spc="-35" dirty="0">
                <a:solidFill>
                  <a:srgbClr val="FFFFFF"/>
                </a:solidFill>
                <a:latin typeface="Arial MT"/>
                <a:cs typeface="Arial MT"/>
              </a:rPr>
              <a:t> </a:t>
            </a:r>
            <a:r>
              <a:rPr sz="2100" spc="25" dirty="0">
                <a:solidFill>
                  <a:srgbClr val="FFFFFF"/>
                </a:solidFill>
                <a:latin typeface="Arial MT"/>
                <a:cs typeface="Arial MT"/>
              </a:rPr>
              <a:t>Aviation</a:t>
            </a:r>
            <a:r>
              <a:rPr sz="2100" spc="-35" dirty="0">
                <a:solidFill>
                  <a:srgbClr val="FFFFFF"/>
                </a:solidFill>
                <a:latin typeface="Arial MT"/>
                <a:cs typeface="Arial MT"/>
              </a:rPr>
              <a:t> </a:t>
            </a:r>
            <a:r>
              <a:rPr sz="2100" spc="40" dirty="0">
                <a:solidFill>
                  <a:srgbClr val="FFFFFF"/>
                </a:solidFill>
                <a:latin typeface="Arial MT"/>
                <a:cs typeface="Arial MT"/>
              </a:rPr>
              <a:t>Industry</a:t>
            </a:r>
            <a:r>
              <a:rPr sz="2100" spc="-30" dirty="0">
                <a:solidFill>
                  <a:srgbClr val="FFFFFF"/>
                </a:solidFill>
                <a:latin typeface="Arial MT"/>
                <a:cs typeface="Arial MT"/>
              </a:rPr>
              <a:t> </a:t>
            </a:r>
            <a:r>
              <a:rPr sz="2100" spc="-90" dirty="0">
                <a:solidFill>
                  <a:srgbClr val="FFFFFF"/>
                </a:solidFill>
                <a:latin typeface="Arial MT"/>
                <a:cs typeface="Arial MT"/>
              </a:rPr>
              <a:t>is</a:t>
            </a:r>
            <a:r>
              <a:rPr sz="2100" spc="-35" dirty="0">
                <a:solidFill>
                  <a:srgbClr val="FFFFFF"/>
                </a:solidFill>
                <a:latin typeface="Arial MT"/>
                <a:cs typeface="Arial MT"/>
              </a:rPr>
              <a:t> </a:t>
            </a:r>
            <a:r>
              <a:rPr sz="2100" spc="-20" dirty="0">
                <a:solidFill>
                  <a:srgbClr val="FFFFFF"/>
                </a:solidFill>
                <a:latin typeface="Arial MT"/>
                <a:cs typeface="Arial MT"/>
              </a:rPr>
              <a:t>considered</a:t>
            </a:r>
            <a:r>
              <a:rPr sz="2100" spc="-30" dirty="0">
                <a:solidFill>
                  <a:srgbClr val="FFFFFF"/>
                </a:solidFill>
                <a:latin typeface="Arial MT"/>
                <a:cs typeface="Arial MT"/>
              </a:rPr>
              <a:t> </a:t>
            </a:r>
            <a:r>
              <a:rPr sz="2100" spc="-80" dirty="0">
                <a:solidFill>
                  <a:srgbClr val="FFFFFF"/>
                </a:solidFill>
                <a:latin typeface="Arial MT"/>
                <a:cs typeface="Arial MT"/>
              </a:rPr>
              <a:t>as</a:t>
            </a:r>
            <a:r>
              <a:rPr sz="2100" spc="-35" dirty="0">
                <a:solidFill>
                  <a:srgbClr val="FFFFFF"/>
                </a:solidFill>
                <a:latin typeface="Arial MT"/>
                <a:cs typeface="Arial MT"/>
              </a:rPr>
              <a:t> </a:t>
            </a:r>
            <a:r>
              <a:rPr sz="2100" spc="-55" dirty="0">
                <a:solidFill>
                  <a:srgbClr val="FFFFFF"/>
                </a:solidFill>
                <a:latin typeface="Arial MT"/>
                <a:cs typeface="Arial MT"/>
              </a:rPr>
              <a:t>one</a:t>
            </a:r>
            <a:r>
              <a:rPr sz="2100" spc="-30" dirty="0">
                <a:solidFill>
                  <a:srgbClr val="FFFFFF"/>
                </a:solidFill>
                <a:latin typeface="Arial MT"/>
                <a:cs typeface="Arial MT"/>
              </a:rPr>
              <a:t> </a:t>
            </a:r>
            <a:r>
              <a:rPr sz="2100" spc="75" dirty="0">
                <a:solidFill>
                  <a:srgbClr val="FFFFFF"/>
                </a:solidFill>
                <a:latin typeface="Arial MT"/>
                <a:cs typeface="Arial MT"/>
              </a:rPr>
              <a:t>of</a:t>
            </a:r>
            <a:r>
              <a:rPr sz="2100" spc="-35" dirty="0">
                <a:solidFill>
                  <a:srgbClr val="FFFFFF"/>
                </a:solidFill>
                <a:latin typeface="Arial MT"/>
                <a:cs typeface="Arial MT"/>
              </a:rPr>
              <a:t> </a:t>
            </a:r>
            <a:r>
              <a:rPr sz="2100" spc="15" dirty="0">
                <a:solidFill>
                  <a:srgbClr val="FFFFFF"/>
                </a:solidFill>
                <a:latin typeface="Arial MT"/>
                <a:cs typeface="Arial MT"/>
              </a:rPr>
              <a:t>the</a:t>
            </a:r>
            <a:r>
              <a:rPr sz="2100" spc="-30" dirty="0">
                <a:solidFill>
                  <a:srgbClr val="FFFFFF"/>
                </a:solidFill>
                <a:latin typeface="Arial MT"/>
                <a:cs typeface="Arial MT"/>
              </a:rPr>
              <a:t> </a:t>
            </a:r>
            <a:r>
              <a:rPr sz="2100" spc="15" dirty="0">
                <a:solidFill>
                  <a:srgbClr val="FFFFFF"/>
                </a:solidFill>
                <a:latin typeface="Arial MT"/>
                <a:cs typeface="Arial MT"/>
              </a:rPr>
              <a:t>fastest</a:t>
            </a:r>
            <a:r>
              <a:rPr sz="2100" spc="-35" dirty="0">
                <a:solidFill>
                  <a:srgbClr val="FFFFFF"/>
                </a:solidFill>
                <a:latin typeface="Arial MT"/>
                <a:cs typeface="Arial MT"/>
              </a:rPr>
              <a:t> </a:t>
            </a:r>
            <a:r>
              <a:rPr sz="2100" spc="30" dirty="0">
                <a:solidFill>
                  <a:srgbClr val="FFFFFF"/>
                </a:solidFill>
                <a:latin typeface="Arial MT"/>
                <a:cs typeface="Arial MT"/>
              </a:rPr>
              <a:t>growing</a:t>
            </a:r>
            <a:r>
              <a:rPr sz="2100" spc="-30" dirty="0">
                <a:solidFill>
                  <a:srgbClr val="FFFFFF"/>
                </a:solidFill>
                <a:latin typeface="Arial MT"/>
                <a:cs typeface="Arial MT"/>
              </a:rPr>
              <a:t> </a:t>
            </a:r>
            <a:r>
              <a:rPr sz="2100" spc="25" dirty="0">
                <a:solidFill>
                  <a:srgbClr val="FFFFFF"/>
                </a:solidFill>
                <a:latin typeface="Arial MT"/>
                <a:cs typeface="Arial MT"/>
              </a:rPr>
              <a:t>Aviation</a:t>
            </a:r>
            <a:r>
              <a:rPr sz="2100" spc="-35" dirty="0">
                <a:solidFill>
                  <a:srgbClr val="FFFFFF"/>
                </a:solidFill>
                <a:latin typeface="Arial MT"/>
                <a:cs typeface="Arial MT"/>
              </a:rPr>
              <a:t> </a:t>
            </a:r>
            <a:r>
              <a:rPr sz="2100" spc="40" dirty="0">
                <a:solidFill>
                  <a:srgbClr val="FFFFFF"/>
                </a:solidFill>
                <a:latin typeface="Arial MT"/>
                <a:cs typeface="Arial MT"/>
              </a:rPr>
              <a:t>Industry</a:t>
            </a:r>
            <a:r>
              <a:rPr sz="2100" spc="-35" dirty="0">
                <a:solidFill>
                  <a:srgbClr val="FFFFFF"/>
                </a:solidFill>
                <a:latin typeface="Arial MT"/>
                <a:cs typeface="Arial MT"/>
              </a:rPr>
              <a:t> </a:t>
            </a:r>
            <a:r>
              <a:rPr sz="2100" spc="-40" dirty="0">
                <a:solidFill>
                  <a:srgbClr val="FFFFFF"/>
                </a:solidFill>
                <a:latin typeface="Arial MT"/>
                <a:cs typeface="Arial MT"/>
              </a:rPr>
              <a:t>in</a:t>
            </a:r>
            <a:r>
              <a:rPr sz="2100" spc="-30" dirty="0">
                <a:solidFill>
                  <a:srgbClr val="FFFFFF"/>
                </a:solidFill>
                <a:latin typeface="Arial MT"/>
                <a:cs typeface="Arial MT"/>
              </a:rPr>
              <a:t> </a:t>
            </a:r>
            <a:r>
              <a:rPr sz="2100" spc="15" dirty="0">
                <a:solidFill>
                  <a:srgbClr val="FFFFFF"/>
                </a:solidFill>
                <a:latin typeface="Arial MT"/>
                <a:cs typeface="Arial MT"/>
              </a:rPr>
              <a:t>the</a:t>
            </a:r>
            <a:r>
              <a:rPr sz="2100" spc="-35" dirty="0">
                <a:solidFill>
                  <a:srgbClr val="FFFFFF"/>
                </a:solidFill>
                <a:latin typeface="Arial MT"/>
                <a:cs typeface="Arial MT"/>
              </a:rPr>
              <a:t> </a:t>
            </a:r>
            <a:r>
              <a:rPr sz="2100" spc="15" dirty="0">
                <a:solidFill>
                  <a:srgbClr val="FFFFFF"/>
                </a:solidFill>
                <a:latin typeface="Arial MT"/>
                <a:cs typeface="Arial MT"/>
              </a:rPr>
              <a:t>world.</a:t>
            </a:r>
            <a:endParaRPr sz="2100">
              <a:latin typeface="Arial MT"/>
              <a:cs typeface="Arial MT"/>
            </a:endParaRPr>
          </a:p>
          <a:p>
            <a:pPr marL="292735" indent="-280670">
              <a:lnSpc>
                <a:spcPct val="100000"/>
              </a:lnSpc>
              <a:spcBef>
                <a:spcPts val="405"/>
              </a:spcBef>
              <a:buAutoNum type="arabicPeriod"/>
              <a:tabLst>
                <a:tab pos="293370" algn="l"/>
              </a:tabLst>
            </a:pPr>
            <a:r>
              <a:rPr sz="2100" spc="40" dirty="0">
                <a:solidFill>
                  <a:srgbClr val="FFFFFF"/>
                </a:solidFill>
                <a:latin typeface="Arial MT"/>
                <a:cs typeface="Arial MT"/>
              </a:rPr>
              <a:t>India</a:t>
            </a:r>
            <a:r>
              <a:rPr sz="2100" spc="-40" dirty="0">
                <a:solidFill>
                  <a:srgbClr val="FFFFFF"/>
                </a:solidFill>
                <a:latin typeface="Arial MT"/>
                <a:cs typeface="Arial MT"/>
              </a:rPr>
              <a:t> </a:t>
            </a:r>
            <a:r>
              <a:rPr sz="2100" spc="-90" dirty="0">
                <a:solidFill>
                  <a:srgbClr val="FFFFFF"/>
                </a:solidFill>
                <a:latin typeface="Arial MT"/>
                <a:cs typeface="Arial MT"/>
              </a:rPr>
              <a:t>is</a:t>
            </a:r>
            <a:r>
              <a:rPr sz="2100" spc="-35" dirty="0">
                <a:solidFill>
                  <a:srgbClr val="FFFFFF"/>
                </a:solidFill>
                <a:latin typeface="Arial MT"/>
                <a:cs typeface="Arial MT"/>
              </a:rPr>
              <a:t> </a:t>
            </a:r>
            <a:r>
              <a:rPr sz="2100" spc="25" dirty="0">
                <a:solidFill>
                  <a:srgbClr val="FFFFFF"/>
                </a:solidFill>
                <a:latin typeface="Arial MT"/>
                <a:cs typeface="Arial MT"/>
              </a:rPr>
              <a:t>currently</a:t>
            </a:r>
            <a:r>
              <a:rPr sz="2100" spc="-35" dirty="0">
                <a:solidFill>
                  <a:srgbClr val="FFFFFF"/>
                </a:solidFill>
                <a:latin typeface="Arial MT"/>
                <a:cs typeface="Arial MT"/>
              </a:rPr>
              <a:t> </a:t>
            </a:r>
            <a:r>
              <a:rPr sz="2100" spc="15" dirty="0">
                <a:solidFill>
                  <a:srgbClr val="FFFFFF"/>
                </a:solidFill>
                <a:latin typeface="Arial MT"/>
                <a:cs typeface="Arial MT"/>
              </a:rPr>
              <a:t>the</a:t>
            </a:r>
            <a:r>
              <a:rPr sz="2100" spc="-40" dirty="0">
                <a:solidFill>
                  <a:srgbClr val="FFFFFF"/>
                </a:solidFill>
                <a:latin typeface="Arial MT"/>
                <a:cs typeface="Arial MT"/>
              </a:rPr>
              <a:t> </a:t>
            </a:r>
            <a:r>
              <a:rPr sz="2100" spc="-20" dirty="0">
                <a:solidFill>
                  <a:srgbClr val="FFFFFF"/>
                </a:solidFill>
                <a:latin typeface="Arial MT"/>
                <a:cs typeface="Arial MT"/>
              </a:rPr>
              <a:t>7th</a:t>
            </a:r>
            <a:r>
              <a:rPr sz="2100" spc="-35" dirty="0">
                <a:solidFill>
                  <a:srgbClr val="FFFFFF"/>
                </a:solidFill>
                <a:latin typeface="Arial MT"/>
                <a:cs typeface="Arial MT"/>
              </a:rPr>
              <a:t> </a:t>
            </a:r>
            <a:r>
              <a:rPr sz="2100" spc="10" dirty="0">
                <a:solidFill>
                  <a:srgbClr val="FFFFFF"/>
                </a:solidFill>
                <a:latin typeface="Arial MT"/>
                <a:cs typeface="Arial MT"/>
              </a:rPr>
              <a:t>largest</a:t>
            </a:r>
            <a:r>
              <a:rPr sz="2100" spc="-35" dirty="0">
                <a:solidFill>
                  <a:srgbClr val="FFFFFF"/>
                </a:solidFill>
                <a:latin typeface="Arial MT"/>
                <a:cs typeface="Arial MT"/>
              </a:rPr>
              <a:t> </a:t>
            </a:r>
            <a:r>
              <a:rPr sz="2100" spc="5" dirty="0">
                <a:solidFill>
                  <a:srgbClr val="FFFFFF"/>
                </a:solidFill>
                <a:latin typeface="Arial MT"/>
                <a:cs typeface="Arial MT"/>
              </a:rPr>
              <a:t>aviation</a:t>
            </a:r>
            <a:r>
              <a:rPr sz="2100" spc="-35" dirty="0">
                <a:solidFill>
                  <a:srgbClr val="FFFFFF"/>
                </a:solidFill>
                <a:latin typeface="Arial MT"/>
                <a:cs typeface="Arial MT"/>
              </a:rPr>
              <a:t> </a:t>
            </a:r>
            <a:r>
              <a:rPr sz="2100" spc="-10" dirty="0">
                <a:solidFill>
                  <a:srgbClr val="FFFFFF"/>
                </a:solidFill>
                <a:latin typeface="Arial MT"/>
                <a:cs typeface="Arial MT"/>
              </a:rPr>
              <a:t>market</a:t>
            </a:r>
            <a:r>
              <a:rPr sz="2100" spc="-40" dirty="0">
                <a:solidFill>
                  <a:srgbClr val="FFFFFF"/>
                </a:solidFill>
                <a:latin typeface="Arial MT"/>
                <a:cs typeface="Arial MT"/>
              </a:rPr>
              <a:t> in</a:t>
            </a:r>
            <a:r>
              <a:rPr sz="2100" spc="-35" dirty="0">
                <a:solidFill>
                  <a:srgbClr val="FFFFFF"/>
                </a:solidFill>
                <a:latin typeface="Arial MT"/>
                <a:cs typeface="Arial MT"/>
              </a:rPr>
              <a:t> </a:t>
            </a:r>
            <a:r>
              <a:rPr sz="2100" spc="15" dirty="0">
                <a:solidFill>
                  <a:srgbClr val="FFFFFF"/>
                </a:solidFill>
                <a:latin typeface="Arial MT"/>
                <a:cs typeface="Arial MT"/>
              </a:rPr>
              <a:t>the</a:t>
            </a:r>
            <a:r>
              <a:rPr sz="2100" spc="-35" dirty="0">
                <a:solidFill>
                  <a:srgbClr val="FFFFFF"/>
                </a:solidFill>
                <a:latin typeface="Arial MT"/>
                <a:cs typeface="Arial MT"/>
              </a:rPr>
              <a:t> </a:t>
            </a:r>
            <a:r>
              <a:rPr sz="2100" spc="15" dirty="0">
                <a:solidFill>
                  <a:srgbClr val="FFFFFF"/>
                </a:solidFill>
                <a:latin typeface="Arial MT"/>
                <a:cs typeface="Arial MT"/>
              </a:rPr>
              <a:t>world.</a:t>
            </a:r>
            <a:endParaRPr sz="2100">
              <a:latin typeface="Arial MT"/>
              <a:cs typeface="Arial MT"/>
            </a:endParaRPr>
          </a:p>
          <a:p>
            <a:pPr marL="12700" marR="5080">
              <a:lnSpc>
                <a:spcPct val="116100"/>
              </a:lnSpc>
              <a:buAutoNum type="arabicPeriod"/>
              <a:tabLst>
                <a:tab pos="221615" algn="l"/>
                <a:tab pos="9342755" algn="l"/>
              </a:tabLst>
            </a:pPr>
            <a:r>
              <a:rPr sz="2100" spc="185" dirty="0">
                <a:solidFill>
                  <a:srgbClr val="FFFFFF"/>
                </a:solidFill>
                <a:latin typeface="Arial MT"/>
                <a:cs typeface="Arial MT"/>
              </a:rPr>
              <a:t>It</a:t>
            </a:r>
            <a:r>
              <a:rPr sz="2100" spc="-20" dirty="0">
                <a:solidFill>
                  <a:srgbClr val="FFFFFF"/>
                </a:solidFill>
                <a:latin typeface="Arial MT"/>
                <a:cs typeface="Arial MT"/>
              </a:rPr>
              <a:t> </a:t>
            </a:r>
            <a:r>
              <a:rPr sz="2100" spc="-90" dirty="0">
                <a:solidFill>
                  <a:srgbClr val="FFFFFF"/>
                </a:solidFill>
                <a:latin typeface="Arial MT"/>
                <a:cs typeface="Arial MT"/>
              </a:rPr>
              <a:t>is</a:t>
            </a:r>
            <a:r>
              <a:rPr sz="2100" spc="-20" dirty="0">
                <a:solidFill>
                  <a:srgbClr val="FFFFFF"/>
                </a:solidFill>
                <a:latin typeface="Arial MT"/>
                <a:cs typeface="Arial MT"/>
              </a:rPr>
              <a:t> </a:t>
            </a:r>
            <a:r>
              <a:rPr sz="2100" spc="10" dirty="0">
                <a:solidFill>
                  <a:srgbClr val="FFFFFF"/>
                </a:solidFill>
                <a:latin typeface="Arial MT"/>
                <a:cs typeface="Arial MT"/>
              </a:rPr>
              <a:t>expected</a:t>
            </a:r>
            <a:r>
              <a:rPr sz="2100" spc="-15" dirty="0">
                <a:solidFill>
                  <a:srgbClr val="FFFFFF"/>
                </a:solidFill>
                <a:latin typeface="Arial MT"/>
                <a:cs typeface="Arial MT"/>
              </a:rPr>
              <a:t> </a:t>
            </a:r>
            <a:r>
              <a:rPr sz="2100" spc="35" dirty="0">
                <a:solidFill>
                  <a:srgbClr val="FFFFFF"/>
                </a:solidFill>
                <a:latin typeface="Arial MT"/>
                <a:cs typeface="Arial MT"/>
              </a:rPr>
              <a:t>to</a:t>
            </a:r>
            <a:r>
              <a:rPr sz="2100" spc="-20" dirty="0">
                <a:solidFill>
                  <a:srgbClr val="FFFFFF"/>
                </a:solidFill>
                <a:latin typeface="Arial MT"/>
                <a:cs typeface="Arial MT"/>
              </a:rPr>
              <a:t> </a:t>
            </a:r>
            <a:r>
              <a:rPr sz="2100" spc="20" dirty="0">
                <a:solidFill>
                  <a:srgbClr val="FFFFFF"/>
                </a:solidFill>
                <a:latin typeface="Arial MT"/>
                <a:cs typeface="Arial MT"/>
              </a:rPr>
              <a:t>overtake</a:t>
            </a:r>
            <a:r>
              <a:rPr sz="2100" spc="-15" dirty="0">
                <a:solidFill>
                  <a:srgbClr val="FFFFFF"/>
                </a:solidFill>
                <a:latin typeface="Arial MT"/>
                <a:cs typeface="Arial MT"/>
              </a:rPr>
              <a:t> </a:t>
            </a:r>
            <a:r>
              <a:rPr sz="2100" spc="-40" dirty="0">
                <a:solidFill>
                  <a:srgbClr val="FFFFFF"/>
                </a:solidFill>
                <a:latin typeface="Arial MT"/>
                <a:cs typeface="Arial MT"/>
              </a:rPr>
              <a:t>China</a:t>
            </a:r>
            <a:r>
              <a:rPr sz="2100" spc="-20" dirty="0">
                <a:solidFill>
                  <a:srgbClr val="FFFFFF"/>
                </a:solidFill>
                <a:latin typeface="Arial MT"/>
                <a:cs typeface="Arial MT"/>
              </a:rPr>
              <a:t> </a:t>
            </a:r>
            <a:r>
              <a:rPr sz="2100" spc="-5" dirty="0">
                <a:solidFill>
                  <a:srgbClr val="FFFFFF"/>
                </a:solidFill>
                <a:latin typeface="Arial MT"/>
                <a:cs typeface="Arial MT"/>
              </a:rPr>
              <a:t>and</a:t>
            </a:r>
            <a:r>
              <a:rPr sz="2100" spc="-15" dirty="0">
                <a:solidFill>
                  <a:srgbClr val="FFFFFF"/>
                </a:solidFill>
                <a:latin typeface="Arial MT"/>
                <a:cs typeface="Arial MT"/>
              </a:rPr>
              <a:t> </a:t>
            </a:r>
            <a:r>
              <a:rPr sz="2100" spc="-25" dirty="0">
                <a:solidFill>
                  <a:srgbClr val="FFFFFF"/>
                </a:solidFill>
                <a:latin typeface="Arial MT"/>
                <a:cs typeface="Arial MT"/>
              </a:rPr>
              <a:t>United</a:t>
            </a:r>
            <a:r>
              <a:rPr sz="2100" spc="-20" dirty="0">
                <a:solidFill>
                  <a:srgbClr val="FFFFFF"/>
                </a:solidFill>
                <a:latin typeface="Arial MT"/>
                <a:cs typeface="Arial MT"/>
              </a:rPr>
              <a:t> </a:t>
            </a:r>
            <a:r>
              <a:rPr sz="2100" spc="-25" dirty="0">
                <a:solidFill>
                  <a:srgbClr val="FFFFFF"/>
                </a:solidFill>
                <a:latin typeface="Arial MT"/>
                <a:cs typeface="Arial MT"/>
              </a:rPr>
              <a:t>States</a:t>
            </a:r>
            <a:r>
              <a:rPr sz="2100" spc="-20" dirty="0">
                <a:solidFill>
                  <a:srgbClr val="FFFFFF"/>
                </a:solidFill>
                <a:latin typeface="Arial MT"/>
                <a:cs typeface="Arial MT"/>
              </a:rPr>
              <a:t> </a:t>
            </a:r>
            <a:r>
              <a:rPr sz="2100" spc="35" dirty="0">
                <a:solidFill>
                  <a:srgbClr val="FFFFFF"/>
                </a:solidFill>
                <a:latin typeface="Arial MT"/>
                <a:cs typeface="Arial MT"/>
              </a:rPr>
              <a:t>to</a:t>
            </a:r>
            <a:r>
              <a:rPr sz="2100" spc="-15" dirty="0">
                <a:solidFill>
                  <a:srgbClr val="FFFFFF"/>
                </a:solidFill>
                <a:latin typeface="Arial MT"/>
                <a:cs typeface="Arial MT"/>
              </a:rPr>
              <a:t> </a:t>
            </a:r>
            <a:r>
              <a:rPr sz="2100" spc="-50" dirty="0">
                <a:solidFill>
                  <a:srgbClr val="FFFFFF"/>
                </a:solidFill>
                <a:latin typeface="Arial MT"/>
                <a:cs typeface="Arial MT"/>
              </a:rPr>
              <a:t>become</a:t>
            </a:r>
            <a:r>
              <a:rPr sz="2100" spc="-20" dirty="0">
                <a:solidFill>
                  <a:srgbClr val="FFFFFF"/>
                </a:solidFill>
                <a:latin typeface="Arial MT"/>
                <a:cs typeface="Arial MT"/>
              </a:rPr>
              <a:t> </a:t>
            </a:r>
            <a:r>
              <a:rPr sz="2100" spc="15" dirty="0">
                <a:solidFill>
                  <a:srgbClr val="FFFFFF"/>
                </a:solidFill>
                <a:latin typeface="Arial MT"/>
                <a:cs typeface="Arial MT"/>
              </a:rPr>
              <a:t>the</a:t>
            </a:r>
            <a:r>
              <a:rPr sz="2100" spc="-15" dirty="0">
                <a:solidFill>
                  <a:srgbClr val="FFFFFF"/>
                </a:solidFill>
                <a:latin typeface="Arial MT"/>
                <a:cs typeface="Arial MT"/>
              </a:rPr>
              <a:t> </a:t>
            </a:r>
            <a:r>
              <a:rPr sz="2100" spc="35" dirty="0">
                <a:solidFill>
                  <a:srgbClr val="FFFFFF"/>
                </a:solidFill>
                <a:latin typeface="Arial MT"/>
                <a:cs typeface="Arial MT"/>
              </a:rPr>
              <a:t>3rd</a:t>
            </a:r>
            <a:r>
              <a:rPr sz="2100" spc="-20" dirty="0">
                <a:solidFill>
                  <a:srgbClr val="FFFFFF"/>
                </a:solidFill>
                <a:latin typeface="Arial MT"/>
                <a:cs typeface="Arial MT"/>
              </a:rPr>
              <a:t> </a:t>
            </a:r>
            <a:r>
              <a:rPr sz="2100" spc="10" dirty="0">
                <a:solidFill>
                  <a:srgbClr val="FFFFFF"/>
                </a:solidFill>
                <a:latin typeface="Arial MT"/>
                <a:cs typeface="Arial MT"/>
              </a:rPr>
              <a:t>largest	</a:t>
            </a:r>
            <a:r>
              <a:rPr sz="2100" spc="20" dirty="0">
                <a:solidFill>
                  <a:srgbClr val="FFFFFF"/>
                </a:solidFill>
                <a:latin typeface="Arial MT"/>
                <a:cs typeface="Arial MT"/>
              </a:rPr>
              <a:t>air</a:t>
            </a:r>
            <a:r>
              <a:rPr sz="2100" spc="-40" dirty="0">
                <a:solidFill>
                  <a:srgbClr val="FFFFFF"/>
                </a:solidFill>
                <a:latin typeface="Arial MT"/>
                <a:cs typeface="Arial MT"/>
              </a:rPr>
              <a:t> </a:t>
            </a:r>
            <a:r>
              <a:rPr sz="2100" spc="-35" dirty="0">
                <a:solidFill>
                  <a:srgbClr val="FFFFFF"/>
                </a:solidFill>
                <a:latin typeface="Arial MT"/>
                <a:cs typeface="Arial MT"/>
              </a:rPr>
              <a:t>passenger</a:t>
            </a:r>
            <a:r>
              <a:rPr sz="2100" spc="-40" dirty="0">
                <a:solidFill>
                  <a:srgbClr val="FFFFFF"/>
                </a:solidFill>
                <a:latin typeface="Arial MT"/>
                <a:cs typeface="Arial MT"/>
              </a:rPr>
              <a:t> </a:t>
            </a:r>
            <a:r>
              <a:rPr sz="2100" spc="-10" dirty="0">
                <a:solidFill>
                  <a:srgbClr val="FFFFFF"/>
                </a:solidFill>
                <a:latin typeface="Arial MT"/>
                <a:cs typeface="Arial MT"/>
              </a:rPr>
              <a:t>market</a:t>
            </a:r>
            <a:r>
              <a:rPr sz="2100" spc="-40" dirty="0">
                <a:solidFill>
                  <a:srgbClr val="FFFFFF"/>
                </a:solidFill>
                <a:latin typeface="Arial MT"/>
                <a:cs typeface="Arial MT"/>
              </a:rPr>
              <a:t> in </a:t>
            </a:r>
            <a:r>
              <a:rPr sz="2100" spc="15" dirty="0">
                <a:solidFill>
                  <a:srgbClr val="FFFFFF"/>
                </a:solidFill>
                <a:latin typeface="Arial MT"/>
                <a:cs typeface="Arial MT"/>
              </a:rPr>
              <a:t>the</a:t>
            </a:r>
            <a:r>
              <a:rPr sz="2100" spc="-40" dirty="0">
                <a:solidFill>
                  <a:srgbClr val="FFFFFF"/>
                </a:solidFill>
                <a:latin typeface="Arial MT"/>
                <a:cs typeface="Arial MT"/>
              </a:rPr>
              <a:t> </a:t>
            </a:r>
            <a:r>
              <a:rPr sz="2100" spc="15" dirty="0">
                <a:solidFill>
                  <a:srgbClr val="FFFFFF"/>
                </a:solidFill>
                <a:latin typeface="Arial MT"/>
                <a:cs typeface="Arial MT"/>
              </a:rPr>
              <a:t>next</a:t>
            </a:r>
            <a:r>
              <a:rPr sz="2100" spc="-40" dirty="0">
                <a:solidFill>
                  <a:srgbClr val="FFFFFF"/>
                </a:solidFill>
                <a:latin typeface="Arial MT"/>
                <a:cs typeface="Arial MT"/>
              </a:rPr>
              <a:t> </a:t>
            </a:r>
            <a:r>
              <a:rPr sz="2100" spc="10" dirty="0">
                <a:solidFill>
                  <a:srgbClr val="FFFFFF"/>
                </a:solidFill>
                <a:latin typeface="Arial MT"/>
                <a:cs typeface="Arial MT"/>
              </a:rPr>
              <a:t>ten</a:t>
            </a:r>
            <a:r>
              <a:rPr sz="2100" spc="-40" dirty="0">
                <a:solidFill>
                  <a:srgbClr val="FFFFFF"/>
                </a:solidFill>
                <a:latin typeface="Arial MT"/>
                <a:cs typeface="Arial MT"/>
              </a:rPr>
              <a:t> </a:t>
            </a:r>
            <a:r>
              <a:rPr sz="2100" spc="5" dirty="0">
                <a:solidFill>
                  <a:srgbClr val="FFFFFF"/>
                </a:solidFill>
                <a:latin typeface="Arial MT"/>
                <a:cs typeface="Arial MT"/>
              </a:rPr>
              <a:t>year. </a:t>
            </a:r>
            <a:r>
              <a:rPr sz="2100" spc="-570" dirty="0">
                <a:solidFill>
                  <a:srgbClr val="FFFFFF"/>
                </a:solidFill>
                <a:latin typeface="Arial MT"/>
                <a:cs typeface="Arial MT"/>
              </a:rPr>
              <a:t> </a:t>
            </a:r>
            <a:r>
              <a:rPr sz="2100" spc="-35" dirty="0">
                <a:solidFill>
                  <a:srgbClr val="FFFFFF"/>
                </a:solidFill>
                <a:latin typeface="Arial MT"/>
                <a:cs typeface="Arial MT"/>
              </a:rPr>
              <a:t>4.The</a:t>
            </a:r>
            <a:r>
              <a:rPr sz="2100" spc="-40" dirty="0">
                <a:solidFill>
                  <a:srgbClr val="FFFFFF"/>
                </a:solidFill>
                <a:latin typeface="Arial MT"/>
                <a:cs typeface="Arial MT"/>
              </a:rPr>
              <a:t> </a:t>
            </a:r>
            <a:r>
              <a:rPr sz="2100" spc="-15" dirty="0">
                <a:solidFill>
                  <a:srgbClr val="FFFFFF"/>
                </a:solidFill>
                <a:latin typeface="Arial MT"/>
                <a:cs typeface="Arial MT"/>
              </a:rPr>
              <a:t>rising</a:t>
            </a:r>
            <a:r>
              <a:rPr sz="2100" spc="-40" dirty="0">
                <a:solidFill>
                  <a:srgbClr val="FFFFFF"/>
                </a:solidFill>
                <a:latin typeface="Arial MT"/>
                <a:cs typeface="Arial MT"/>
              </a:rPr>
              <a:t> demand in</a:t>
            </a:r>
            <a:r>
              <a:rPr sz="2100" spc="-35" dirty="0">
                <a:solidFill>
                  <a:srgbClr val="FFFFFF"/>
                </a:solidFill>
                <a:latin typeface="Arial MT"/>
                <a:cs typeface="Arial MT"/>
              </a:rPr>
              <a:t> </a:t>
            </a:r>
            <a:r>
              <a:rPr sz="2100" spc="15" dirty="0">
                <a:solidFill>
                  <a:srgbClr val="FFFFFF"/>
                </a:solidFill>
                <a:latin typeface="Arial MT"/>
                <a:cs typeface="Arial MT"/>
              </a:rPr>
              <a:t>the</a:t>
            </a:r>
            <a:r>
              <a:rPr sz="2100" spc="-40" dirty="0">
                <a:solidFill>
                  <a:srgbClr val="FFFFFF"/>
                </a:solidFill>
                <a:latin typeface="Arial MT"/>
                <a:cs typeface="Arial MT"/>
              </a:rPr>
              <a:t> </a:t>
            </a:r>
            <a:r>
              <a:rPr sz="2100" spc="-5" dirty="0">
                <a:solidFill>
                  <a:srgbClr val="FFFFFF"/>
                </a:solidFill>
                <a:latin typeface="Arial MT"/>
                <a:cs typeface="Arial MT"/>
              </a:rPr>
              <a:t>sector</a:t>
            </a:r>
            <a:r>
              <a:rPr sz="2100" spc="-40" dirty="0">
                <a:solidFill>
                  <a:srgbClr val="FFFFFF"/>
                </a:solidFill>
                <a:latin typeface="Arial MT"/>
                <a:cs typeface="Arial MT"/>
              </a:rPr>
              <a:t> </a:t>
            </a:r>
            <a:r>
              <a:rPr sz="2100" spc="-65" dirty="0">
                <a:solidFill>
                  <a:srgbClr val="FFFFFF"/>
                </a:solidFill>
                <a:latin typeface="Arial MT"/>
                <a:cs typeface="Arial MT"/>
              </a:rPr>
              <a:t>has</a:t>
            </a:r>
            <a:r>
              <a:rPr sz="2100" spc="-35" dirty="0">
                <a:solidFill>
                  <a:srgbClr val="FFFFFF"/>
                </a:solidFill>
                <a:latin typeface="Arial MT"/>
                <a:cs typeface="Arial MT"/>
              </a:rPr>
              <a:t> </a:t>
            </a:r>
            <a:r>
              <a:rPr sz="2100" spc="-40" dirty="0">
                <a:solidFill>
                  <a:srgbClr val="FFFFFF"/>
                </a:solidFill>
                <a:latin typeface="Arial MT"/>
                <a:cs typeface="Arial MT"/>
              </a:rPr>
              <a:t>pushed </a:t>
            </a:r>
            <a:r>
              <a:rPr sz="2100" spc="15" dirty="0">
                <a:solidFill>
                  <a:srgbClr val="FFFFFF"/>
                </a:solidFill>
                <a:latin typeface="Arial MT"/>
                <a:cs typeface="Arial MT"/>
              </a:rPr>
              <a:t>the</a:t>
            </a:r>
            <a:r>
              <a:rPr sz="2100" spc="-40" dirty="0">
                <a:solidFill>
                  <a:srgbClr val="FFFFFF"/>
                </a:solidFill>
                <a:latin typeface="Arial MT"/>
                <a:cs typeface="Arial MT"/>
              </a:rPr>
              <a:t> </a:t>
            </a:r>
            <a:r>
              <a:rPr sz="2100" spc="-65" dirty="0">
                <a:solidFill>
                  <a:srgbClr val="FFFFFF"/>
                </a:solidFill>
                <a:latin typeface="Arial MT"/>
                <a:cs typeface="Arial MT"/>
              </a:rPr>
              <a:t>no.</a:t>
            </a:r>
            <a:r>
              <a:rPr sz="2100" spc="-35" dirty="0">
                <a:solidFill>
                  <a:srgbClr val="FFFFFF"/>
                </a:solidFill>
                <a:latin typeface="Arial MT"/>
                <a:cs typeface="Arial MT"/>
              </a:rPr>
              <a:t> </a:t>
            </a:r>
            <a:r>
              <a:rPr sz="2100" spc="75" dirty="0">
                <a:solidFill>
                  <a:srgbClr val="FFFFFF"/>
                </a:solidFill>
                <a:latin typeface="Arial MT"/>
                <a:cs typeface="Arial MT"/>
              </a:rPr>
              <a:t>of</a:t>
            </a:r>
            <a:r>
              <a:rPr sz="2100" spc="-40" dirty="0">
                <a:solidFill>
                  <a:srgbClr val="FFFFFF"/>
                </a:solidFill>
                <a:latin typeface="Arial MT"/>
                <a:cs typeface="Arial MT"/>
              </a:rPr>
              <a:t> </a:t>
            </a:r>
            <a:r>
              <a:rPr sz="2100" spc="-25" dirty="0">
                <a:solidFill>
                  <a:srgbClr val="FFFFFF"/>
                </a:solidFill>
                <a:latin typeface="Arial MT"/>
                <a:cs typeface="Arial MT"/>
              </a:rPr>
              <a:t>airplanes</a:t>
            </a:r>
            <a:r>
              <a:rPr sz="2100" spc="-40" dirty="0">
                <a:solidFill>
                  <a:srgbClr val="FFFFFF"/>
                </a:solidFill>
                <a:latin typeface="Arial MT"/>
                <a:cs typeface="Arial MT"/>
              </a:rPr>
              <a:t> </a:t>
            </a:r>
            <a:r>
              <a:rPr sz="2100" spc="10" dirty="0">
                <a:solidFill>
                  <a:srgbClr val="FFFFFF"/>
                </a:solidFill>
                <a:latin typeface="Arial MT"/>
                <a:cs typeface="Arial MT"/>
              </a:rPr>
              <a:t>operating</a:t>
            </a:r>
            <a:r>
              <a:rPr sz="2100" spc="-35" dirty="0">
                <a:solidFill>
                  <a:srgbClr val="FFFFFF"/>
                </a:solidFill>
                <a:latin typeface="Arial MT"/>
                <a:cs typeface="Arial MT"/>
              </a:rPr>
              <a:t> </a:t>
            </a:r>
            <a:r>
              <a:rPr sz="2100" spc="-40" dirty="0">
                <a:solidFill>
                  <a:srgbClr val="FFFFFF"/>
                </a:solidFill>
                <a:latin typeface="Arial MT"/>
                <a:cs typeface="Arial MT"/>
              </a:rPr>
              <a:t>in </a:t>
            </a:r>
            <a:r>
              <a:rPr sz="2100" spc="15" dirty="0">
                <a:solidFill>
                  <a:srgbClr val="FFFFFF"/>
                </a:solidFill>
                <a:latin typeface="Arial MT"/>
                <a:cs typeface="Arial MT"/>
              </a:rPr>
              <a:t>the</a:t>
            </a:r>
            <a:r>
              <a:rPr sz="2100" spc="-40" dirty="0">
                <a:solidFill>
                  <a:srgbClr val="FFFFFF"/>
                </a:solidFill>
                <a:latin typeface="Arial MT"/>
                <a:cs typeface="Arial MT"/>
              </a:rPr>
              <a:t> </a:t>
            </a:r>
            <a:r>
              <a:rPr sz="2100" spc="-15" dirty="0">
                <a:solidFill>
                  <a:srgbClr val="FFFFFF"/>
                </a:solidFill>
                <a:latin typeface="Arial MT"/>
                <a:cs typeface="Arial MT"/>
              </a:rPr>
              <a:t>sector.</a:t>
            </a:r>
            <a:endParaRPr sz="2100">
              <a:latin typeface="Arial MT"/>
              <a:cs typeface="Aria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449188" y="0"/>
            <a:ext cx="9327515" cy="10287000"/>
            <a:chOff x="8449188" y="0"/>
            <a:chExt cx="9327515" cy="10287000"/>
          </a:xfrm>
        </p:grpSpPr>
        <p:pic>
          <p:nvPicPr>
            <p:cNvPr id="3" name="object 3"/>
            <p:cNvPicPr/>
            <p:nvPr/>
          </p:nvPicPr>
          <p:blipFill>
            <a:blip r:embed="rId2" cstate="print"/>
            <a:stretch>
              <a:fillRect/>
            </a:stretch>
          </p:blipFill>
          <p:spPr>
            <a:xfrm>
              <a:off x="8449188" y="0"/>
              <a:ext cx="8343899" cy="10286999"/>
            </a:xfrm>
            <a:prstGeom prst="rect">
              <a:avLst/>
            </a:prstGeom>
          </p:spPr>
        </p:pic>
        <p:pic>
          <p:nvPicPr>
            <p:cNvPr id="4" name="object 4"/>
            <p:cNvPicPr/>
            <p:nvPr/>
          </p:nvPicPr>
          <p:blipFill>
            <a:blip r:embed="rId3" cstate="print"/>
            <a:stretch>
              <a:fillRect/>
            </a:stretch>
          </p:blipFill>
          <p:spPr>
            <a:xfrm>
              <a:off x="13966228" y="6738353"/>
              <a:ext cx="3809999" cy="2524124"/>
            </a:xfrm>
            <a:prstGeom prst="rect">
              <a:avLst/>
            </a:prstGeom>
          </p:spPr>
        </p:pic>
      </p:grpSp>
      <p:sp>
        <p:nvSpPr>
          <p:cNvPr id="5" name="object 5"/>
          <p:cNvSpPr txBox="1">
            <a:spLocks noGrp="1"/>
          </p:cNvSpPr>
          <p:nvPr>
            <p:ph type="title"/>
          </p:nvPr>
        </p:nvSpPr>
        <p:spPr>
          <a:xfrm>
            <a:off x="5986195" y="676091"/>
            <a:ext cx="3465195" cy="1397000"/>
          </a:xfrm>
          <a:prstGeom prst="rect">
            <a:avLst/>
          </a:prstGeom>
        </p:spPr>
        <p:txBody>
          <a:bodyPr vert="horz" wrap="square" lIns="0" tIns="12700" rIns="0" bIns="0" rtlCol="0">
            <a:spAutoFit/>
          </a:bodyPr>
          <a:lstStyle/>
          <a:p>
            <a:pPr marL="12700">
              <a:lnSpc>
                <a:spcPct val="100000"/>
              </a:lnSpc>
              <a:spcBef>
                <a:spcPts val="100"/>
              </a:spcBef>
            </a:pPr>
            <a:r>
              <a:rPr sz="9000" spc="655" dirty="0"/>
              <a:t>I</a:t>
            </a:r>
            <a:r>
              <a:rPr sz="9000" spc="-630" dirty="0"/>
              <a:t>n</a:t>
            </a:r>
            <a:r>
              <a:rPr sz="9000" spc="-190" dirty="0"/>
              <a:t>d</a:t>
            </a:r>
            <a:r>
              <a:rPr sz="9000" spc="-225" dirty="0"/>
              <a:t>i</a:t>
            </a:r>
            <a:r>
              <a:rPr sz="9000" spc="-705" dirty="0"/>
              <a:t>G</a:t>
            </a:r>
            <a:r>
              <a:rPr sz="9000" spc="-335" dirty="0"/>
              <a:t>o</a:t>
            </a:r>
            <a:endParaRPr sz="9000"/>
          </a:p>
        </p:txBody>
      </p:sp>
      <p:sp>
        <p:nvSpPr>
          <p:cNvPr id="6" name="object 6"/>
          <p:cNvSpPr txBox="1"/>
          <p:nvPr/>
        </p:nvSpPr>
        <p:spPr>
          <a:xfrm>
            <a:off x="1016000" y="3430713"/>
            <a:ext cx="11795125" cy="2597150"/>
          </a:xfrm>
          <a:prstGeom prst="rect">
            <a:avLst/>
          </a:prstGeom>
        </p:spPr>
        <p:txBody>
          <a:bodyPr vert="horz" wrap="square" lIns="0" tIns="85090" rIns="0" bIns="0" rtlCol="0">
            <a:spAutoFit/>
          </a:bodyPr>
          <a:lstStyle/>
          <a:p>
            <a:pPr marL="306705" indent="-294640">
              <a:lnSpc>
                <a:spcPct val="100000"/>
              </a:lnSpc>
              <a:spcBef>
                <a:spcPts val="670"/>
              </a:spcBef>
              <a:buAutoNum type="arabicPeriod"/>
              <a:tabLst>
                <a:tab pos="307340" algn="l"/>
              </a:tabLst>
            </a:pPr>
            <a:r>
              <a:rPr sz="2900" spc="45" dirty="0">
                <a:solidFill>
                  <a:srgbClr val="FFFFFF"/>
                </a:solidFill>
                <a:latin typeface="Arial MT"/>
                <a:cs typeface="Arial MT"/>
              </a:rPr>
              <a:t>Indigo</a:t>
            </a:r>
            <a:r>
              <a:rPr sz="2900" spc="-45" dirty="0">
                <a:solidFill>
                  <a:srgbClr val="FFFFFF"/>
                </a:solidFill>
                <a:latin typeface="Arial MT"/>
                <a:cs typeface="Arial MT"/>
              </a:rPr>
              <a:t> </a:t>
            </a:r>
            <a:r>
              <a:rPr sz="2900" spc="-125" dirty="0">
                <a:solidFill>
                  <a:srgbClr val="FFFFFF"/>
                </a:solidFill>
                <a:latin typeface="Arial MT"/>
                <a:cs typeface="Arial MT"/>
              </a:rPr>
              <a:t>is</a:t>
            </a:r>
            <a:r>
              <a:rPr sz="2900" spc="-45" dirty="0">
                <a:solidFill>
                  <a:srgbClr val="FFFFFF"/>
                </a:solidFill>
                <a:latin typeface="Arial MT"/>
                <a:cs typeface="Arial MT"/>
              </a:rPr>
              <a:t> </a:t>
            </a:r>
            <a:r>
              <a:rPr sz="2900" spc="10" dirty="0">
                <a:solidFill>
                  <a:srgbClr val="FFFFFF"/>
                </a:solidFill>
                <a:latin typeface="Arial MT"/>
                <a:cs typeface="Arial MT"/>
              </a:rPr>
              <a:t>largest</a:t>
            </a:r>
            <a:r>
              <a:rPr sz="2900" spc="-45" dirty="0">
                <a:solidFill>
                  <a:srgbClr val="FFFFFF"/>
                </a:solidFill>
                <a:latin typeface="Arial MT"/>
                <a:cs typeface="Arial MT"/>
              </a:rPr>
              <a:t> </a:t>
            </a:r>
            <a:r>
              <a:rPr sz="2900" spc="-25" dirty="0">
                <a:solidFill>
                  <a:srgbClr val="FFFFFF"/>
                </a:solidFill>
                <a:latin typeface="Arial MT"/>
                <a:cs typeface="Arial MT"/>
              </a:rPr>
              <a:t>airline</a:t>
            </a:r>
            <a:r>
              <a:rPr sz="2900" spc="-45" dirty="0">
                <a:solidFill>
                  <a:srgbClr val="FFFFFF"/>
                </a:solidFill>
                <a:latin typeface="Arial MT"/>
                <a:cs typeface="Arial MT"/>
              </a:rPr>
              <a:t> company </a:t>
            </a:r>
            <a:r>
              <a:rPr sz="2900" spc="-55" dirty="0">
                <a:solidFill>
                  <a:srgbClr val="FFFFFF"/>
                </a:solidFill>
                <a:latin typeface="Arial MT"/>
                <a:cs typeface="Arial MT"/>
              </a:rPr>
              <a:t>in</a:t>
            </a:r>
            <a:r>
              <a:rPr sz="2900" spc="-45" dirty="0">
                <a:solidFill>
                  <a:srgbClr val="FFFFFF"/>
                </a:solidFill>
                <a:latin typeface="Arial MT"/>
                <a:cs typeface="Arial MT"/>
              </a:rPr>
              <a:t> </a:t>
            </a:r>
            <a:r>
              <a:rPr sz="2900" spc="50" dirty="0">
                <a:solidFill>
                  <a:srgbClr val="FFFFFF"/>
                </a:solidFill>
                <a:latin typeface="Arial MT"/>
                <a:cs typeface="Arial MT"/>
              </a:rPr>
              <a:t>India</a:t>
            </a:r>
            <a:r>
              <a:rPr sz="2900" spc="-45" dirty="0">
                <a:solidFill>
                  <a:srgbClr val="FFFFFF"/>
                </a:solidFill>
                <a:latin typeface="Arial MT"/>
                <a:cs typeface="Arial MT"/>
              </a:rPr>
              <a:t> </a:t>
            </a:r>
            <a:r>
              <a:rPr sz="2900" spc="60" dirty="0">
                <a:solidFill>
                  <a:srgbClr val="FFFFFF"/>
                </a:solidFill>
                <a:latin typeface="Arial MT"/>
                <a:cs typeface="Arial MT"/>
              </a:rPr>
              <a:t>with</a:t>
            </a:r>
            <a:r>
              <a:rPr sz="2900" spc="-45" dirty="0">
                <a:solidFill>
                  <a:srgbClr val="FFFFFF"/>
                </a:solidFill>
                <a:latin typeface="Arial MT"/>
                <a:cs typeface="Arial MT"/>
              </a:rPr>
              <a:t> </a:t>
            </a:r>
            <a:r>
              <a:rPr sz="2900" spc="15" dirty="0">
                <a:solidFill>
                  <a:srgbClr val="FFFFFF"/>
                </a:solidFill>
                <a:latin typeface="Arial MT"/>
                <a:cs typeface="Arial MT"/>
              </a:rPr>
              <a:t>the</a:t>
            </a:r>
            <a:r>
              <a:rPr sz="2900" spc="-45" dirty="0">
                <a:solidFill>
                  <a:srgbClr val="FFFFFF"/>
                </a:solidFill>
                <a:latin typeface="Arial MT"/>
                <a:cs typeface="Arial MT"/>
              </a:rPr>
              <a:t> </a:t>
            </a:r>
            <a:r>
              <a:rPr sz="2900" spc="-20" dirty="0">
                <a:solidFill>
                  <a:srgbClr val="FFFFFF"/>
                </a:solidFill>
                <a:latin typeface="Arial MT"/>
                <a:cs typeface="Arial MT"/>
              </a:rPr>
              <a:t>highest</a:t>
            </a:r>
            <a:r>
              <a:rPr sz="2900" spc="-45" dirty="0">
                <a:solidFill>
                  <a:srgbClr val="FFFFFF"/>
                </a:solidFill>
                <a:latin typeface="Arial MT"/>
                <a:cs typeface="Arial MT"/>
              </a:rPr>
              <a:t> </a:t>
            </a:r>
            <a:r>
              <a:rPr sz="2900" spc="-15" dirty="0">
                <a:solidFill>
                  <a:srgbClr val="FFFFFF"/>
                </a:solidFill>
                <a:latin typeface="Arial MT"/>
                <a:cs typeface="Arial MT"/>
              </a:rPr>
              <a:t>market</a:t>
            </a:r>
            <a:r>
              <a:rPr sz="2900" spc="-45" dirty="0">
                <a:solidFill>
                  <a:srgbClr val="FFFFFF"/>
                </a:solidFill>
                <a:latin typeface="Arial MT"/>
                <a:cs typeface="Arial MT"/>
              </a:rPr>
              <a:t> </a:t>
            </a:r>
            <a:r>
              <a:rPr sz="2900" spc="-60" dirty="0">
                <a:solidFill>
                  <a:srgbClr val="FFFFFF"/>
                </a:solidFill>
                <a:latin typeface="Arial MT"/>
                <a:cs typeface="Arial MT"/>
              </a:rPr>
              <a:t>share.</a:t>
            </a:r>
            <a:endParaRPr sz="2900">
              <a:latin typeface="Arial MT"/>
              <a:cs typeface="Arial MT"/>
            </a:endParaRPr>
          </a:p>
          <a:p>
            <a:pPr marL="399415" indent="-387350">
              <a:lnSpc>
                <a:spcPct val="100000"/>
              </a:lnSpc>
              <a:spcBef>
                <a:spcPts val="570"/>
              </a:spcBef>
              <a:buAutoNum type="arabicPeriod"/>
              <a:tabLst>
                <a:tab pos="400050" algn="l"/>
              </a:tabLst>
            </a:pPr>
            <a:r>
              <a:rPr sz="2900" spc="254" dirty="0">
                <a:solidFill>
                  <a:srgbClr val="FFFFFF"/>
                </a:solidFill>
                <a:latin typeface="Arial MT"/>
                <a:cs typeface="Arial MT"/>
              </a:rPr>
              <a:t>It</a:t>
            </a:r>
            <a:r>
              <a:rPr sz="2900" spc="-50" dirty="0">
                <a:solidFill>
                  <a:srgbClr val="FFFFFF"/>
                </a:solidFill>
                <a:latin typeface="Arial MT"/>
                <a:cs typeface="Arial MT"/>
              </a:rPr>
              <a:t> </a:t>
            </a:r>
            <a:r>
              <a:rPr sz="2900" spc="-125" dirty="0">
                <a:solidFill>
                  <a:srgbClr val="FFFFFF"/>
                </a:solidFill>
                <a:latin typeface="Arial MT"/>
                <a:cs typeface="Arial MT"/>
              </a:rPr>
              <a:t>is</a:t>
            </a:r>
            <a:r>
              <a:rPr sz="2900" spc="-50" dirty="0">
                <a:solidFill>
                  <a:srgbClr val="FFFFFF"/>
                </a:solidFill>
                <a:latin typeface="Arial MT"/>
                <a:cs typeface="Arial MT"/>
              </a:rPr>
              <a:t> </a:t>
            </a:r>
            <a:r>
              <a:rPr sz="2900" spc="15" dirty="0">
                <a:solidFill>
                  <a:srgbClr val="FFFFFF"/>
                </a:solidFill>
                <a:latin typeface="Arial MT"/>
                <a:cs typeface="Arial MT"/>
              </a:rPr>
              <a:t>the</a:t>
            </a:r>
            <a:r>
              <a:rPr sz="2900" spc="-55" dirty="0">
                <a:solidFill>
                  <a:srgbClr val="FFFFFF"/>
                </a:solidFill>
                <a:latin typeface="Arial MT"/>
                <a:cs typeface="Arial MT"/>
              </a:rPr>
              <a:t> </a:t>
            </a:r>
            <a:r>
              <a:rPr sz="2900" spc="35" dirty="0">
                <a:solidFill>
                  <a:srgbClr val="FFFFFF"/>
                </a:solidFill>
                <a:latin typeface="Arial MT"/>
                <a:cs typeface="Arial MT"/>
              </a:rPr>
              <a:t>private,low</a:t>
            </a:r>
            <a:r>
              <a:rPr sz="2900" spc="-50" dirty="0">
                <a:solidFill>
                  <a:srgbClr val="FFFFFF"/>
                </a:solidFill>
                <a:latin typeface="Arial MT"/>
                <a:cs typeface="Arial MT"/>
              </a:rPr>
              <a:t> </a:t>
            </a:r>
            <a:r>
              <a:rPr sz="2900" spc="-25" dirty="0">
                <a:solidFill>
                  <a:srgbClr val="FFFFFF"/>
                </a:solidFill>
                <a:latin typeface="Arial MT"/>
                <a:cs typeface="Arial MT"/>
              </a:rPr>
              <a:t>cost</a:t>
            </a:r>
            <a:r>
              <a:rPr sz="2900" spc="-50" dirty="0">
                <a:solidFill>
                  <a:srgbClr val="FFFFFF"/>
                </a:solidFill>
                <a:latin typeface="Arial MT"/>
                <a:cs typeface="Arial MT"/>
              </a:rPr>
              <a:t> </a:t>
            </a:r>
            <a:r>
              <a:rPr sz="2900" spc="35" dirty="0">
                <a:solidFill>
                  <a:srgbClr val="FFFFFF"/>
                </a:solidFill>
                <a:latin typeface="Arial MT"/>
                <a:cs typeface="Arial MT"/>
              </a:rPr>
              <a:t>carrier</a:t>
            </a:r>
            <a:r>
              <a:rPr sz="2900" spc="-50" dirty="0">
                <a:solidFill>
                  <a:srgbClr val="FFFFFF"/>
                </a:solidFill>
                <a:latin typeface="Arial MT"/>
                <a:cs typeface="Arial MT"/>
              </a:rPr>
              <a:t> </a:t>
            </a:r>
            <a:r>
              <a:rPr sz="2900" spc="-35" dirty="0">
                <a:solidFill>
                  <a:srgbClr val="FFFFFF"/>
                </a:solidFill>
                <a:latin typeface="Arial MT"/>
                <a:cs typeface="Arial MT"/>
              </a:rPr>
              <a:t>based</a:t>
            </a:r>
            <a:r>
              <a:rPr sz="2900" spc="-50" dirty="0">
                <a:solidFill>
                  <a:srgbClr val="FFFFFF"/>
                </a:solidFill>
                <a:latin typeface="Arial MT"/>
                <a:cs typeface="Arial MT"/>
              </a:rPr>
              <a:t> </a:t>
            </a:r>
            <a:r>
              <a:rPr sz="2900" spc="-55" dirty="0">
                <a:solidFill>
                  <a:srgbClr val="FFFFFF"/>
                </a:solidFill>
                <a:latin typeface="Arial MT"/>
                <a:cs typeface="Arial MT"/>
              </a:rPr>
              <a:t>in</a:t>
            </a:r>
            <a:r>
              <a:rPr sz="2900" spc="-50" dirty="0">
                <a:solidFill>
                  <a:srgbClr val="FFFFFF"/>
                </a:solidFill>
                <a:latin typeface="Arial MT"/>
                <a:cs typeface="Arial MT"/>
              </a:rPr>
              <a:t> </a:t>
            </a:r>
            <a:r>
              <a:rPr sz="2900" spc="5" dirty="0">
                <a:solidFill>
                  <a:srgbClr val="FFFFFF"/>
                </a:solidFill>
                <a:latin typeface="Arial MT"/>
                <a:cs typeface="Arial MT"/>
              </a:rPr>
              <a:t>Gurgaon,Haryana,India.</a:t>
            </a:r>
            <a:endParaRPr sz="2900">
              <a:latin typeface="Arial MT"/>
              <a:cs typeface="Arial MT"/>
            </a:endParaRPr>
          </a:p>
          <a:p>
            <a:pPr marL="395605" indent="-383540">
              <a:lnSpc>
                <a:spcPct val="100000"/>
              </a:lnSpc>
              <a:spcBef>
                <a:spcPts val="570"/>
              </a:spcBef>
              <a:buAutoNum type="arabicPeriod"/>
              <a:tabLst>
                <a:tab pos="396240" algn="l"/>
              </a:tabLst>
            </a:pPr>
            <a:r>
              <a:rPr sz="2900" spc="35" dirty="0">
                <a:solidFill>
                  <a:srgbClr val="FFFFFF"/>
                </a:solidFill>
                <a:latin typeface="Arial MT"/>
                <a:cs typeface="Arial MT"/>
              </a:rPr>
              <a:t>India's</a:t>
            </a:r>
            <a:r>
              <a:rPr sz="2900" spc="-50" dirty="0">
                <a:solidFill>
                  <a:srgbClr val="FFFFFF"/>
                </a:solidFill>
                <a:latin typeface="Arial MT"/>
                <a:cs typeface="Arial MT"/>
              </a:rPr>
              <a:t> </a:t>
            </a:r>
            <a:r>
              <a:rPr sz="2900" spc="10" dirty="0">
                <a:solidFill>
                  <a:srgbClr val="FFFFFF"/>
                </a:solidFill>
                <a:latin typeface="Arial MT"/>
                <a:cs typeface="Arial MT"/>
              </a:rPr>
              <a:t>largest</a:t>
            </a:r>
            <a:r>
              <a:rPr sz="2900" spc="-45" dirty="0">
                <a:solidFill>
                  <a:srgbClr val="FFFFFF"/>
                </a:solidFill>
                <a:latin typeface="Arial MT"/>
                <a:cs typeface="Arial MT"/>
              </a:rPr>
              <a:t> </a:t>
            </a:r>
            <a:r>
              <a:rPr sz="2900" spc="-50" dirty="0">
                <a:solidFill>
                  <a:srgbClr val="FFFFFF"/>
                </a:solidFill>
                <a:latin typeface="Arial MT"/>
                <a:cs typeface="Arial MT"/>
              </a:rPr>
              <a:t>passenger</a:t>
            </a:r>
            <a:r>
              <a:rPr sz="2900" spc="-45" dirty="0">
                <a:solidFill>
                  <a:srgbClr val="FFFFFF"/>
                </a:solidFill>
                <a:latin typeface="Arial MT"/>
                <a:cs typeface="Arial MT"/>
              </a:rPr>
              <a:t> </a:t>
            </a:r>
            <a:r>
              <a:rPr sz="2900" spc="-25" dirty="0">
                <a:solidFill>
                  <a:srgbClr val="FFFFFF"/>
                </a:solidFill>
                <a:latin typeface="Arial MT"/>
                <a:cs typeface="Arial MT"/>
              </a:rPr>
              <a:t>airline</a:t>
            </a:r>
            <a:r>
              <a:rPr sz="2900" spc="-45" dirty="0">
                <a:solidFill>
                  <a:srgbClr val="FFFFFF"/>
                </a:solidFill>
                <a:latin typeface="Arial MT"/>
                <a:cs typeface="Arial MT"/>
              </a:rPr>
              <a:t> </a:t>
            </a:r>
            <a:r>
              <a:rPr sz="2900" spc="60" dirty="0">
                <a:solidFill>
                  <a:srgbClr val="FFFFFF"/>
                </a:solidFill>
                <a:latin typeface="Arial MT"/>
                <a:cs typeface="Arial MT"/>
              </a:rPr>
              <a:t>with</a:t>
            </a:r>
            <a:r>
              <a:rPr sz="2900" spc="-45" dirty="0">
                <a:solidFill>
                  <a:srgbClr val="FFFFFF"/>
                </a:solidFill>
                <a:latin typeface="Arial MT"/>
                <a:cs typeface="Arial MT"/>
              </a:rPr>
              <a:t> </a:t>
            </a:r>
            <a:r>
              <a:rPr sz="2900" spc="-15" dirty="0">
                <a:solidFill>
                  <a:srgbClr val="FFFFFF"/>
                </a:solidFill>
                <a:latin typeface="Arial MT"/>
                <a:cs typeface="Arial MT"/>
              </a:rPr>
              <a:t>market</a:t>
            </a:r>
            <a:r>
              <a:rPr sz="2900" spc="-45" dirty="0">
                <a:solidFill>
                  <a:srgbClr val="FFFFFF"/>
                </a:solidFill>
                <a:latin typeface="Arial MT"/>
                <a:cs typeface="Arial MT"/>
              </a:rPr>
              <a:t> share </a:t>
            </a:r>
            <a:r>
              <a:rPr sz="2900" spc="100" dirty="0">
                <a:solidFill>
                  <a:srgbClr val="FFFFFF"/>
                </a:solidFill>
                <a:latin typeface="Arial MT"/>
                <a:cs typeface="Arial MT"/>
              </a:rPr>
              <a:t>of</a:t>
            </a:r>
            <a:r>
              <a:rPr sz="2900" spc="-45" dirty="0">
                <a:solidFill>
                  <a:srgbClr val="FFFFFF"/>
                </a:solidFill>
                <a:latin typeface="Arial MT"/>
                <a:cs typeface="Arial MT"/>
              </a:rPr>
              <a:t> </a:t>
            </a:r>
            <a:r>
              <a:rPr sz="2900" spc="-135" dirty="0">
                <a:solidFill>
                  <a:srgbClr val="FFFFFF"/>
                </a:solidFill>
                <a:latin typeface="Arial MT"/>
                <a:cs typeface="Arial MT"/>
              </a:rPr>
              <a:t>56.6%..</a:t>
            </a:r>
            <a:endParaRPr sz="2900">
              <a:latin typeface="Arial MT"/>
              <a:cs typeface="Arial MT"/>
            </a:endParaRPr>
          </a:p>
          <a:p>
            <a:pPr marL="12700" marR="3439795">
              <a:lnSpc>
                <a:spcPct val="116399"/>
              </a:lnSpc>
              <a:buAutoNum type="arabicPeriod"/>
              <a:tabLst>
                <a:tab pos="433705" algn="l"/>
                <a:tab pos="3591560" algn="l"/>
              </a:tabLst>
            </a:pPr>
            <a:r>
              <a:rPr sz="2900" spc="-50" dirty="0">
                <a:solidFill>
                  <a:srgbClr val="FFFFFF"/>
                </a:solidFill>
                <a:latin typeface="Arial MT"/>
                <a:cs typeface="Arial MT"/>
              </a:rPr>
              <a:t>Ranked</a:t>
            </a:r>
            <a:r>
              <a:rPr sz="2900" spc="-10" dirty="0">
                <a:solidFill>
                  <a:srgbClr val="FFFFFF"/>
                </a:solidFill>
                <a:latin typeface="Arial MT"/>
                <a:cs typeface="Arial MT"/>
              </a:rPr>
              <a:t> </a:t>
            </a:r>
            <a:r>
              <a:rPr sz="2900" spc="-110" dirty="0">
                <a:solidFill>
                  <a:srgbClr val="FFFFFF"/>
                </a:solidFill>
                <a:latin typeface="Arial MT"/>
                <a:cs typeface="Arial MT"/>
              </a:rPr>
              <a:t>as</a:t>
            </a:r>
            <a:r>
              <a:rPr sz="2900" spc="-10" dirty="0">
                <a:solidFill>
                  <a:srgbClr val="FFFFFF"/>
                </a:solidFill>
                <a:latin typeface="Arial MT"/>
                <a:cs typeface="Arial MT"/>
              </a:rPr>
              <a:t> </a:t>
            </a:r>
            <a:r>
              <a:rPr sz="2900" spc="15" dirty="0">
                <a:solidFill>
                  <a:srgbClr val="FFFFFF"/>
                </a:solidFill>
                <a:latin typeface="Arial MT"/>
                <a:cs typeface="Arial MT"/>
              </a:rPr>
              <a:t>the</a:t>
            </a:r>
            <a:r>
              <a:rPr sz="2900" spc="-10" dirty="0">
                <a:solidFill>
                  <a:srgbClr val="FFFFFF"/>
                </a:solidFill>
                <a:latin typeface="Arial MT"/>
                <a:cs typeface="Arial MT"/>
              </a:rPr>
              <a:t> </a:t>
            </a:r>
            <a:r>
              <a:rPr sz="2900" spc="125" dirty="0">
                <a:solidFill>
                  <a:srgbClr val="FFFFFF"/>
                </a:solidFill>
                <a:latin typeface="Arial MT"/>
                <a:cs typeface="Arial MT"/>
              </a:rPr>
              <a:t>4th	</a:t>
            </a:r>
            <a:r>
              <a:rPr sz="2900" spc="-100" dirty="0">
                <a:solidFill>
                  <a:srgbClr val="FFFFFF"/>
                </a:solidFill>
                <a:latin typeface="Arial MT"/>
                <a:cs typeface="Arial MT"/>
              </a:rPr>
              <a:t>most </a:t>
            </a:r>
            <a:r>
              <a:rPr sz="2900" dirty="0">
                <a:solidFill>
                  <a:srgbClr val="FFFFFF"/>
                </a:solidFill>
                <a:latin typeface="Arial MT"/>
                <a:cs typeface="Arial MT"/>
              </a:rPr>
              <a:t>panctual </a:t>
            </a:r>
            <a:r>
              <a:rPr sz="2900" spc="-25" dirty="0">
                <a:solidFill>
                  <a:srgbClr val="FFFFFF"/>
                </a:solidFill>
                <a:latin typeface="Arial MT"/>
                <a:cs typeface="Arial MT"/>
              </a:rPr>
              <a:t>airline </a:t>
            </a:r>
            <a:r>
              <a:rPr sz="2900" spc="-10" dirty="0">
                <a:solidFill>
                  <a:srgbClr val="FFFFFF"/>
                </a:solidFill>
                <a:latin typeface="Arial MT"/>
                <a:cs typeface="Arial MT"/>
              </a:rPr>
              <a:t>globally. </a:t>
            </a:r>
            <a:r>
              <a:rPr sz="2900" spc="-790" dirty="0">
                <a:solidFill>
                  <a:srgbClr val="FFFFFF"/>
                </a:solidFill>
                <a:latin typeface="Arial MT"/>
                <a:cs typeface="Arial MT"/>
              </a:rPr>
              <a:t> </a:t>
            </a:r>
            <a:r>
              <a:rPr sz="2900" spc="-80" dirty="0">
                <a:solidFill>
                  <a:srgbClr val="FFFFFF"/>
                </a:solidFill>
                <a:latin typeface="Arial MT"/>
                <a:cs typeface="Arial MT"/>
              </a:rPr>
              <a:t>5.Best</a:t>
            </a:r>
            <a:r>
              <a:rPr sz="2900" spc="-55" dirty="0">
                <a:solidFill>
                  <a:srgbClr val="FFFFFF"/>
                </a:solidFill>
                <a:latin typeface="Arial MT"/>
                <a:cs typeface="Arial MT"/>
              </a:rPr>
              <a:t> </a:t>
            </a:r>
            <a:r>
              <a:rPr sz="2900" spc="10" dirty="0">
                <a:solidFill>
                  <a:srgbClr val="FFFFFF"/>
                </a:solidFill>
                <a:latin typeface="Arial MT"/>
                <a:cs typeface="Arial MT"/>
              </a:rPr>
              <a:t>low</a:t>
            </a:r>
            <a:r>
              <a:rPr sz="2900" spc="-50" dirty="0">
                <a:solidFill>
                  <a:srgbClr val="FFFFFF"/>
                </a:solidFill>
                <a:latin typeface="Arial MT"/>
                <a:cs typeface="Arial MT"/>
              </a:rPr>
              <a:t> </a:t>
            </a:r>
            <a:r>
              <a:rPr sz="2900" spc="-25" dirty="0">
                <a:solidFill>
                  <a:srgbClr val="FFFFFF"/>
                </a:solidFill>
                <a:latin typeface="Arial MT"/>
                <a:cs typeface="Arial MT"/>
              </a:rPr>
              <a:t>cost</a:t>
            </a:r>
            <a:r>
              <a:rPr sz="2900" spc="-50" dirty="0">
                <a:solidFill>
                  <a:srgbClr val="FFFFFF"/>
                </a:solidFill>
                <a:latin typeface="Arial MT"/>
                <a:cs typeface="Arial MT"/>
              </a:rPr>
              <a:t> </a:t>
            </a:r>
            <a:r>
              <a:rPr sz="2900" spc="-25" dirty="0">
                <a:solidFill>
                  <a:srgbClr val="FFFFFF"/>
                </a:solidFill>
                <a:latin typeface="Arial MT"/>
                <a:cs typeface="Arial MT"/>
              </a:rPr>
              <a:t>airline</a:t>
            </a:r>
            <a:r>
              <a:rPr sz="2900" spc="-50" dirty="0">
                <a:solidFill>
                  <a:srgbClr val="FFFFFF"/>
                </a:solidFill>
                <a:latin typeface="Arial MT"/>
                <a:cs typeface="Arial MT"/>
              </a:rPr>
              <a:t> </a:t>
            </a:r>
            <a:r>
              <a:rPr sz="2900" spc="-55" dirty="0">
                <a:solidFill>
                  <a:srgbClr val="FFFFFF"/>
                </a:solidFill>
                <a:latin typeface="Arial MT"/>
                <a:cs typeface="Arial MT"/>
              </a:rPr>
              <a:t>in </a:t>
            </a:r>
            <a:r>
              <a:rPr sz="2900" spc="25" dirty="0">
                <a:solidFill>
                  <a:srgbClr val="FFFFFF"/>
                </a:solidFill>
                <a:latin typeface="Arial MT"/>
                <a:cs typeface="Arial MT"/>
              </a:rPr>
              <a:t>India.</a:t>
            </a:r>
            <a:endParaRPr sz="2900">
              <a:latin typeface="Arial MT"/>
              <a:cs typeface="Arial MT"/>
            </a:endParaRPr>
          </a:p>
        </p:txBody>
      </p:sp>
      <p:sp>
        <p:nvSpPr>
          <p:cNvPr id="7" name="object 7"/>
          <p:cNvSpPr txBox="1"/>
          <p:nvPr/>
        </p:nvSpPr>
        <p:spPr>
          <a:xfrm>
            <a:off x="1154905" y="8545949"/>
            <a:ext cx="5285105"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FFFF"/>
                </a:solidFill>
                <a:latin typeface="Arial"/>
                <a:cs typeface="Arial"/>
              </a:rPr>
              <a:t>Interglobe </a:t>
            </a:r>
            <a:r>
              <a:rPr sz="2800" b="1" spc="15" dirty="0">
                <a:solidFill>
                  <a:srgbClr val="FFFFFF"/>
                </a:solidFill>
                <a:latin typeface="Arial"/>
                <a:cs typeface="Arial"/>
              </a:rPr>
              <a:t>Aviation</a:t>
            </a:r>
            <a:r>
              <a:rPr sz="2800" b="1" dirty="0">
                <a:solidFill>
                  <a:srgbClr val="FFFFFF"/>
                </a:solidFill>
                <a:latin typeface="Arial"/>
                <a:cs typeface="Arial"/>
              </a:rPr>
              <a:t> </a:t>
            </a:r>
            <a:r>
              <a:rPr sz="2800" b="1" spc="-75" dirty="0">
                <a:solidFill>
                  <a:srgbClr val="FFFFFF"/>
                </a:solidFill>
                <a:latin typeface="Arial"/>
                <a:cs typeface="Arial"/>
              </a:rPr>
              <a:t>Ltd.(IndiGo)</a:t>
            </a:r>
            <a:endParaRPr sz="28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4768" y="73199"/>
            <a:ext cx="9697085" cy="10213975"/>
            <a:chOff x="624768" y="73199"/>
            <a:chExt cx="9697085" cy="10213975"/>
          </a:xfrm>
        </p:grpSpPr>
        <p:pic>
          <p:nvPicPr>
            <p:cNvPr id="3" name="object 3"/>
            <p:cNvPicPr/>
            <p:nvPr/>
          </p:nvPicPr>
          <p:blipFill>
            <a:blip r:embed="rId2" cstate="print"/>
            <a:stretch>
              <a:fillRect/>
            </a:stretch>
          </p:blipFill>
          <p:spPr>
            <a:xfrm>
              <a:off x="624768" y="73199"/>
              <a:ext cx="6972299" cy="10213800"/>
            </a:xfrm>
            <a:prstGeom prst="rect">
              <a:avLst/>
            </a:prstGeom>
          </p:spPr>
        </p:pic>
        <p:pic>
          <p:nvPicPr>
            <p:cNvPr id="4" name="object 4"/>
            <p:cNvPicPr/>
            <p:nvPr/>
          </p:nvPicPr>
          <p:blipFill>
            <a:blip r:embed="rId3" cstate="print"/>
            <a:stretch>
              <a:fillRect/>
            </a:stretch>
          </p:blipFill>
          <p:spPr>
            <a:xfrm>
              <a:off x="6844794" y="7040799"/>
              <a:ext cx="3476624" cy="2400299"/>
            </a:xfrm>
            <a:prstGeom prst="rect">
              <a:avLst/>
            </a:prstGeom>
          </p:spPr>
        </p:pic>
      </p:grpSp>
      <p:sp>
        <p:nvSpPr>
          <p:cNvPr id="5" name="object 5"/>
          <p:cNvSpPr txBox="1">
            <a:spLocks noGrp="1"/>
          </p:cNvSpPr>
          <p:nvPr>
            <p:ph type="title"/>
          </p:nvPr>
        </p:nvSpPr>
        <p:spPr>
          <a:xfrm>
            <a:off x="8804160" y="932212"/>
            <a:ext cx="5711190" cy="1810385"/>
          </a:xfrm>
          <a:prstGeom prst="rect">
            <a:avLst/>
          </a:prstGeom>
        </p:spPr>
        <p:txBody>
          <a:bodyPr vert="horz" wrap="square" lIns="0" tIns="177165" rIns="0" bIns="0" rtlCol="0">
            <a:spAutoFit/>
          </a:bodyPr>
          <a:lstStyle/>
          <a:p>
            <a:pPr marL="12700" marR="5080">
              <a:lnSpc>
                <a:spcPts val="6380"/>
              </a:lnSpc>
              <a:spcBef>
                <a:spcPts val="1395"/>
              </a:spcBef>
            </a:pPr>
            <a:r>
              <a:rPr spc="919" dirty="0"/>
              <a:t>W</a:t>
            </a:r>
            <a:r>
              <a:rPr spc="-335" dirty="0"/>
              <a:t>h</a:t>
            </a:r>
            <a:r>
              <a:rPr spc="220" dirty="0"/>
              <a:t>y</a:t>
            </a:r>
            <a:r>
              <a:rPr spc="-150" dirty="0"/>
              <a:t> </a:t>
            </a:r>
            <a:r>
              <a:rPr spc="-225" dirty="0"/>
              <a:t>i</a:t>
            </a:r>
            <a:r>
              <a:rPr spc="-725" dirty="0"/>
              <a:t>s</a:t>
            </a:r>
            <a:r>
              <a:rPr spc="-150" dirty="0"/>
              <a:t> </a:t>
            </a:r>
            <a:r>
              <a:rPr spc="250" dirty="0"/>
              <a:t>t</a:t>
            </a:r>
            <a:r>
              <a:rPr spc="-335" dirty="0"/>
              <a:t>h</a:t>
            </a:r>
            <a:r>
              <a:rPr spc="165" dirty="0"/>
              <a:t>e  </a:t>
            </a:r>
            <a:r>
              <a:rPr spc="20" dirty="0"/>
              <a:t>market</a:t>
            </a:r>
            <a:r>
              <a:rPr spc="-229" dirty="0"/>
              <a:t> </a:t>
            </a:r>
            <a:r>
              <a:rPr spc="-110" dirty="0"/>
              <a:t>leader?</a:t>
            </a:r>
          </a:p>
        </p:txBody>
      </p:sp>
      <p:sp>
        <p:nvSpPr>
          <p:cNvPr id="6" name="object 6"/>
          <p:cNvSpPr txBox="1"/>
          <p:nvPr/>
        </p:nvSpPr>
        <p:spPr>
          <a:xfrm>
            <a:off x="8825225" y="3913418"/>
            <a:ext cx="7592695" cy="2501900"/>
          </a:xfrm>
          <a:prstGeom prst="rect">
            <a:avLst/>
          </a:prstGeom>
        </p:spPr>
        <p:txBody>
          <a:bodyPr vert="horz" wrap="square" lIns="0" tIns="81280" rIns="0" bIns="0" rtlCol="0">
            <a:spAutoFit/>
          </a:bodyPr>
          <a:lstStyle/>
          <a:p>
            <a:pPr marL="360680" indent="-227329">
              <a:lnSpc>
                <a:spcPct val="100000"/>
              </a:lnSpc>
              <a:spcBef>
                <a:spcPts val="640"/>
              </a:spcBef>
              <a:buAutoNum type="arabicPeriod"/>
              <a:tabLst>
                <a:tab pos="361315" algn="l"/>
              </a:tabLst>
            </a:pPr>
            <a:r>
              <a:rPr sz="2800" spc="35" dirty="0">
                <a:solidFill>
                  <a:srgbClr val="FFFFFF"/>
                </a:solidFill>
                <a:latin typeface="Arial MT"/>
                <a:cs typeface="Arial MT"/>
              </a:rPr>
              <a:t>Indigo's</a:t>
            </a:r>
            <a:r>
              <a:rPr sz="2800" spc="-65" dirty="0">
                <a:solidFill>
                  <a:srgbClr val="FFFFFF"/>
                </a:solidFill>
                <a:latin typeface="Arial MT"/>
                <a:cs typeface="Arial MT"/>
              </a:rPr>
              <a:t> </a:t>
            </a:r>
            <a:r>
              <a:rPr sz="2800" spc="-15" dirty="0">
                <a:solidFill>
                  <a:srgbClr val="FFFFFF"/>
                </a:solidFill>
                <a:latin typeface="Arial MT"/>
                <a:cs typeface="Arial MT"/>
              </a:rPr>
              <a:t>stuck</a:t>
            </a:r>
            <a:r>
              <a:rPr sz="2800" spc="-60" dirty="0">
                <a:solidFill>
                  <a:srgbClr val="FFFFFF"/>
                </a:solidFill>
                <a:latin typeface="Arial MT"/>
                <a:cs typeface="Arial MT"/>
              </a:rPr>
              <a:t> </a:t>
            </a:r>
            <a:r>
              <a:rPr sz="2800" spc="50" dirty="0">
                <a:solidFill>
                  <a:srgbClr val="FFFFFF"/>
                </a:solidFill>
                <a:latin typeface="Arial MT"/>
                <a:cs typeface="Arial MT"/>
              </a:rPr>
              <a:t>to</a:t>
            </a:r>
            <a:r>
              <a:rPr sz="2800" spc="-65" dirty="0">
                <a:solidFill>
                  <a:srgbClr val="FFFFFF"/>
                </a:solidFill>
                <a:latin typeface="Arial MT"/>
                <a:cs typeface="Arial MT"/>
              </a:rPr>
              <a:t> </a:t>
            </a:r>
            <a:r>
              <a:rPr sz="2800" spc="35" dirty="0">
                <a:solidFill>
                  <a:srgbClr val="FFFFFF"/>
                </a:solidFill>
                <a:latin typeface="Arial MT"/>
                <a:cs typeface="Arial MT"/>
              </a:rPr>
              <a:t>it's</a:t>
            </a:r>
            <a:r>
              <a:rPr sz="2800" spc="-60" dirty="0">
                <a:solidFill>
                  <a:srgbClr val="FFFFFF"/>
                </a:solidFill>
                <a:latin typeface="Arial MT"/>
                <a:cs typeface="Arial MT"/>
              </a:rPr>
              <a:t> </a:t>
            </a:r>
            <a:r>
              <a:rPr sz="2800" spc="10" dirty="0">
                <a:solidFill>
                  <a:srgbClr val="FFFFFF"/>
                </a:solidFill>
                <a:latin typeface="Arial MT"/>
                <a:cs typeface="Arial MT"/>
              </a:rPr>
              <a:t>low</a:t>
            </a:r>
            <a:r>
              <a:rPr sz="2800" spc="-65" dirty="0">
                <a:solidFill>
                  <a:srgbClr val="FFFFFF"/>
                </a:solidFill>
                <a:latin typeface="Arial MT"/>
                <a:cs typeface="Arial MT"/>
              </a:rPr>
              <a:t> </a:t>
            </a:r>
            <a:r>
              <a:rPr sz="2800" spc="-40" dirty="0">
                <a:solidFill>
                  <a:srgbClr val="FFFFFF"/>
                </a:solidFill>
                <a:latin typeface="Arial MT"/>
                <a:cs typeface="Arial MT"/>
              </a:rPr>
              <a:t>cost.</a:t>
            </a:r>
            <a:endParaRPr sz="2800">
              <a:latin typeface="Arial MT"/>
              <a:cs typeface="Arial MT"/>
            </a:endParaRPr>
          </a:p>
          <a:p>
            <a:pPr marL="419734" indent="-375920">
              <a:lnSpc>
                <a:spcPct val="100000"/>
              </a:lnSpc>
              <a:spcBef>
                <a:spcPts val="540"/>
              </a:spcBef>
              <a:buAutoNum type="arabicPeriod"/>
              <a:tabLst>
                <a:tab pos="420370" algn="l"/>
              </a:tabLst>
            </a:pPr>
            <a:r>
              <a:rPr sz="2800" spc="-60" dirty="0">
                <a:solidFill>
                  <a:srgbClr val="FFFFFF"/>
                </a:solidFill>
                <a:latin typeface="Arial MT"/>
                <a:cs typeface="Arial MT"/>
              </a:rPr>
              <a:t>Single</a:t>
            </a:r>
            <a:r>
              <a:rPr sz="2800" spc="-50" dirty="0">
                <a:solidFill>
                  <a:srgbClr val="FFFFFF"/>
                </a:solidFill>
                <a:latin typeface="Arial MT"/>
                <a:cs typeface="Arial MT"/>
              </a:rPr>
              <a:t> </a:t>
            </a:r>
            <a:r>
              <a:rPr sz="2800" spc="-85" dirty="0">
                <a:solidFill>
                  <a:srgbClr val="FFFFFF"/>
                </a:solidFill>
                <a:latin typeface="Arial MT"/>
                <a:cs typeface="Arial MT"/>
              </a:rPr>
              <a:t>class</a:t>
            </a:r>
            <a:r>
              <a:rPr sz="2800" spc="-50" dirty="0">
                <a:solidFill>
                  <a:srgbClr val="FFFFFF"/>
                </a:solidFill>
                <a:latin typeface="Arial MT"/>
                <a:cs typeface="Arial MT"/>
              </a:rPr>
              <a:t> </a:t>
            </a:r>
            <a:r>
              <a:rPr sz="2800" spc="-85" dirty="0">
                <a:solidFill>
                  <a:srgbClr val="FFFFFF"/>
                </a:solidFill>
                <a:latin typeface="Arial MT"/>
                <a:cs typeface="Arial MT"/>
              </a:rPr>
              <a:t>model</a:t>
            </a:r>
            <a:r>
              <a:rPr sz="2800" spc="-50" dirty="0">
                <a:solidFill>
                  <a:srgbClr val="FFFFFF"/>
                </a:solidFill>
                <a:latin typeface="Arial MT"/>
                <a:cs typeface="Arial MT"/>
              </a:rPr>
              <a:t> unlike </a:t>
            </a:r>
            <a:r>
              <a:rPr sz="2800" spc="-5" dirty="0">
                <a:solidFill>
                  <a:srgbClr val="FFFFFF"/>
                </a:solidFill>
                <a:latin typeface="Arial MT"/>
                <a:cs typeface="Arial MT"/>
              </a:rPr>
              <a:t>rivals</a:t>
            </a:r>
            <a:r>
              <a:rPr sz="2800" spc="-50" dirty="0">
                <a:solidFill>
                  <a:srgbClr val="FFFFFF"/>
                </a:solidFill>
                <a:latin typeface="Arial MT"/>
                <a:cs typeface="Arial MT"/>
              </a:rPr>
              <a:t> </a:t>
            </a:r>
            <a:r>
              <a:rPr sz="2800" spc="50" dirty="0">
                <a:solidFill>
                  <a:srgbClr val="FFFFFF"/>
                </a:solidFill>
                <a:latin typeface="Arial MT"/>
                <a:cs typeface="Arial MT"/>
              </a:rPr>
              <a:t>to</a:t>
            </a:r>
            <a:r>
              <a:rPr sz="2800" spc="-50" dirty="0">
                <a:solidFill>
                  <a:srgbClr val="FFFFFF"/>
                </a:solidFill>
                <a:latin typeface="Arial MT"/>
                <a:cs typeface="Arial MT"/>
              </a:rPr>
              <a:t> </a:t>
            </a:r>
            <a:r>
              <a:rPr sz="2800" spc="15" dirty="0">
                <a:solidFill>
                  <a:srgbClr val="FFFFFF"/>
                </a:solidFill>
                <a:latin typeface="Arial MT"/>
                <a:cs typeface="Arial MT"/>
              </a:rPr>
              <a:t>Jet</a:t>
            </a:r>
            <a:r>
              <a:rPr sz="2800" spc="-50" dirty="0">
                <a:solidFill>
                  <a:srgbClr val="FFFFFF"/>
                </a:solidFill>
                <a:latin typeface="Arial MT"/>
                <a:cs typeface="Arial MT"/>
              </a:rPr>
              <a:t> </a:t>
            </a:r>
            <a:r>
              <a:rPr sz="2800" spc="20" dirty="0">
                <a:solidFill>
                  <a:srgbClr val="FFFFFF"/>
                </a:solidFill>
                <a:latin typeface="Arial MT"/>
                <a:cs typeface="Arial MT"/>
              </a:rPr>
              <a:t>Airways.</a:t>
            </a:r>
            <a:endParaRPr sz="2800">
              <a:latin typeface="Arial MT"/>
              <a:cs typeface="Arial MT"/>
            </a:endParaRPr>
          </a:p>
          <a:p>
            <a:pPr marL="360680" indent="-313055">
              <a:lnSpc>
                <a:spcPct val="100000"/>
              </a:lnSpc>
              <a:spcBef>
                <a:spcPts val="540"/>
              </a:spcBef>
              <a:buAutoNum type="arabicPeriod"/>
              <a:tabLst>
                <a:tab pos="361315" algn="l"/>
              </a:tabLst>
            </a:pPr>
            <a:r>
              <a:rPr sz="2800" spc="25" dirty="0">
                <a:solidFill>
                  <a:srgbClr val="FFFFFF"/>
                </a:solidFill>
                <a:latin typeface="Arial MT"/>
                <a:cs typeface="Arial MT"/>
              </a:rPr>
              <a:t>Quality</a:t>
            </a:r>
            <a:r>
              <a:rPr sz="2800" spc="-55" dirty="0">
                <a:solidFill>
                  <a:srgbClr val="FFFFFF"/>
                </a:solidFill>
                <a:latin typeface="Arial MT"/>
                <a:cs typeface="Arial MT"/>
              </a:rPr>
              <a:t> </a:t>
            </a:r>
            <a:r>
              <a:rPr sz="2800" spc="-10" dirty="0">
                <a:solidFill>
                  <a:srgbClr val="FFFFFF"/>
                </a:solidFill>
                <a:latin typeface="Arial MT"/>
                <a:cs typeface="Arial MT"/>
              </a:rPr>
              <a:t>and</a:t>
            </a:r>
            <a:r>
              <a:rPr sz="2800" spc="-50" dirty="0">
                <a:solidFill>
                  <a:srgbClr val="FFFFFF"/>
                </a:solidFill>
                <a:latin typeface="Arial MT"/>
                <a:cs typeface="Arial MT"/>
              </a:rPr>
              <a:t> </a:t>
            </a:r>
            <a:r>
              <a:rPr sz="2800" spc="10" dirty="0">
                <a:solidFill>
                  <a:srgbClr val="FFFFFF"/>
                </a:solidFill>
                <a:latin typeface="Arial MT"/>
                <a:cs typeface="Arial MT"/>
              </a:rPr>
              <a:t>detail</a:t>
            </a:r>
            <a:r>
              <a:rPr sz="2800" spc="-50" dirty="0">
                <a:solidFill>
                  <a:srgbClr val="FFFFFF"/>
                </a:solidFill>
                <a:latin typeface="Arial MT"/>
                <a:cs typeface="Arial MT"/>
              </a:rPr>
              <a:t> </a:t>
            </a:r>
            <a:r>
              <a:rPr sz="2800" dirty="0">
                <a:solidFill>
                  <a:srgbClr val="FFFFFF"/>
                </a:solidFill>
                <a:latin typeface="Arial MT"/>
                <a:cs typeface="Arial MT"/>
              </a:rPr>
              <a:t>key</a:t>
            </a:r>
            <a:r>
              <a:rPr sz="2800" spc="-55" dirty="0">
                <a:solidFill>
                  <a:srgbClr val="FFFFFF"/>
                </a:solidFill>
                <a:latin typeface="Arial MT"/>
                <a:cs typeface="Arial MT"/>
              </a:rPr>
              <a:t> </a:t>
            </a:r>
            <a:r>
              <a:rPr sz="2800" spc="50" dirty="0">
                <a:solidFill>
                  <a:srgbClr val="FFFFFF"/>
                </a:solidFill>
                <a:latin typeface="Arial MT"/>
                <a:cs typeface="Arial MT"/>
              </a:rPr>
              <a:t>to</a:t>
            </a:r>
            <a:r>
              <a:rPr sz="2800" spc="-50" dirty="0">
                <a:solidFill>
                  <a:srgbClr val="FFFFFF"/>
                </a:solidFill>
                <a:latin typeface="Arial MT"/>
                <a:cs typeface="Arial MT"/>
              </a:rPr>
              <a:t> </a:t>
            </a:r>
            <a:r>
              <a:rPr sz="2800" spc="-5" dirty="0">
                <a:solidFill>
                  <a:srgbClr val="FFFFFF"/>
                </a:solidFill>
                <a:latin typeface="Arial MT"/>
                <a:cs typeface="Arial MT"/>
              </a:rPr>
              <a:t>good</a:t>
            </a:r>
            <a:r>
              <a:rPr sz="2800" spc="-55" dirty="0">
                <a:solidFill>
                  <a:srgbClr val="FFFFFF"/>
                </a:solidFill>
                <a:latin typeface="Arial MT"/>
                <a:cs typeface="Arial MT"/>
              </a:rPr>
              <a:t> </a:t>
            </a:r>
            <a:r>
              <a:rPr sz="2800" spc="-30" dirty="0">
                <a:solidFill>
                  <a:srgbClr val="FFFFFF"/>
                </a:solidFill>
                <a:latin typeface="Arial MT"/>
                <a:cs typeface="Arial MT"/>
              </a:rPr>
              <a:t>service.</a:t>
            </a:r>
            <a:endParaRPr sz="2800">
              <a:latin typeface="Arial MT"/>
              <a:cs typeface="Arial MT"/>
            </a:endParaRPr>
          </a:p>
          <a:p>
            <a:pPr marL="360680" indent="-348615">
              <a:lnSpc>
                <a:spcPct val="100000"/>
              </a:lnSpc>
              <a:spcBef>
                <a:spcPts val="540"/>
              </a:spcBef>
              <a:buAutoNum type="arabicPeriod"/>
              <a:tabLst>
                <a:tab pos="361315" algn="l"/>
              </a:tabLst>
            </a:pPr>
            <a:r>
              <a:rPr sz="2800" spc="120" dirty="0">
                <a:solidFill>
                  <a:srgbClr val="FFFFFF"/>
                </a:solidFill>
                <a:latin typeface="Arial MT"/>
                <a:cs typeface="Arial MT"/>
              </a:rPr>
              <a:t>It's</a:t>
            </a:r>
            <a:r>
              <a:rPr sz="2800" spc="-55" dirty="0">
                <a:solidFill>
                  <a:srgbClr val="FFFFFF"/>
                </a:solidFill>
                <a:latin typeface="Arial MT"/>
                <a:cs typeface="Arial MT"/>
              </a:rPr>
              <a:t> </a:t>
            </a:r>
            <a:r>
              <a:rPr sz="2800" spc="-25" dirty="0">
                <a:solidFill>
                  <a:srgbClr val="FFFFFF"/>
                </a:solidFill>
                <a:latin typeface="Arial MT"/>
                <a:cs typeface="Arial MT"/>
              </a:rPr>
              <a:t>all</a:t>
            </a:r>
            <a:r>
              <a:rPr sz="2800" spc="-55" dirty="0">
                <a:solidFill>
                  <a:srgbClr val="FFFFFF"/>
                </a:solidFill>
                <a:latin typeface="Arial MT"/>
                <a:cs typeface="Arial MT"/>
              </a:rPr>
              <a:t> </a:t>
            </a:r>
            <a:r>
              <a:rPr sz="2800" spc="15" dirty="0">
                <a:solidFill>
                  <a:srgbClr val="FFFFFF"/>
                </a:solidFill>
                <a:latin typeface="Arial MT"/>
                <a:cs typeface="Arial MT"/>
              </a:rPr>
              <a:t>about</a:t>
            </a:r>
            <a:r>
              <a:rPr sz="2800" spc="-55" dirty="0">
                <a:solidFill>
                  <a:srgbClr val="FFFFFF"/>
                </a:solidFill>
                <a:latin typeface="Arial MT"/>
                <a:cs typeface="Arial MT"/>
              </a:rPr>
              <a:t> </a:t>
            </a:r>
            <a:r>
              <a:rPr sz="2800" spc="-50" dirty="0">
                <a:solidFill>
                  <a:srgbClr val="FFFFFF"/>
                </a:solidFill>
                <a:latin typeface="Arial MT"/>
                <a:cs typeface="Arial MT"/>
              </a:rPr>
              <a:t>customer</a:t>
            </a:r>
            <a:r>
              <a:rPr sz="2800" spc="-55" dirty="0">
                <a:solidFill>
                  <a:srgbClr val="FFFFFF"/>
                </a:solidFill>
                <a:latin typeface="Arial MT"/>
                <a:cs typeface="Arial MT"/>
              </a:rPr>
              <a:t> </a:t>
            </a:r>
            <a:r>
              <a:rPr sz="2800" spc="-30" dirty="0">
                <a:solidFill>
                  <a:srgbClr val="FFFFFF"/>
                </a:solidFill>
                <a:latin typeface="Arial MT"/>
                <a:cs typeface="Arial MT"/>
              </a:rPr>
              <a:t>focus.</a:t>
            </a:r>
            <a:endParaRPr sz="2800">
              <a:latin typeface="Arial MT"/>
              <a:cs typeface="Arial MT"/>
            </a:endParaRPr>
          </a:p>
          <a:p>
            <a:pPr marL="360680" indent="-311785">
              <a:lnSpc>
                <a:spcPct val="100000"/>
              </a:lnSpc>
              <a:spcBef>
                <a:spcPts val="540"/>
              </a:spcBef>
              <a:buAutoNum type="arabicPeriod"/>
              <a:tabLst>
                <a:tab pos="361315" algn="l"/>
              </a:tabLst>
            </a:pPr>
            <a:r>
              <a:rPr sz="2800" spc="-95" dirty="0">
                <a:solidFill>
                  <a:srgbClr val="FFFFFF"/>
                </a:solidFill>
                <a:latin typeface="Arial MT"/>
                <a:cs typeface="Arial MT"/>
              </a:rPr>
              <a:t>Using</a:t>
            </a:r>
            <a:r>
              <a:rPr sz="2800" spc="-70" dirty="0">
                <a:solidFill>
                  <a:srgbClr val="FFFFFF"/>
                </a:solidFill>
                <a:latin typeface="Arial MT"/>
                <a:cs typeface="Arial MT"/>
              </a:rPr>
              <a:t> </a:t>
            </a:r>
            <a:r>
              <a:rPr sz="2800" dirty="0">
                <a:solidFill>
                  <a:srgbClr val="FFFFFF"/>
                </a:solidFill>
                <a:latin typeface="Arial MT"/>
                <a:cs typeface="Arial MT"/>
              </a:rPr>
              <a:t>technology</a:t>
            </a:r>
            <a:r>
              <a:rPr sz="2800" spc="-70" dirty="0">
                <a:solidFill>
                  <a:srgbClr val="FFFFFF"/>
                </a:solidFill>
                <a:latin typeface="Arial MT"/>
                <a:cs typeface="Arial MT"/>
              </a:rPr>
              <a:t> </a:t>
            </a:r>
            <a:r>
              <a:rPr sz="2800" spc="-30" dirty="0">
                <a:solidFill>
                  <a:srgbClr val="FFFFFF"/>
                </a:solidFill>
                <a:latin typeface="Arial MT"/>
                <a:cs typeface="Arial MT"/>
              </a:rPr>
              <a:t>smartly.</a:t>
            </a:r>
            <a:endParaRPr sz="28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0"/>
            <a:ext cx="7200899" cy="10286999"/>
          </a:xfrm>
          <a:prstGeom prst="rect">
            <a:avLst/>
          </a:prstGeom>
        </p:spPr>
      </p:pic>
      <p:pic>
        <p:nvPicPr>
          <p:cNvPr id="3" name="object 3"/>
          <p:cNvPicPr/>
          <p:nvPr/>
        </p:nvPicPr>
        <p:blipFill>
          <a:blip r:embed="rId3" cstate="print"/>
          <a:stretch>
            <a:fillRect/>
          </a:stretch>
        </p:blipFill>
        <p:spPr>
          <a:xfrm>
            <a:off x="12107802" y="7888203"/>
            <a:ext cx="1876424" cy="2398795"/>
          </a:xfrm>
          <a:prstGeom prst="rect">
            <a:avLst/>
          </a:prstGeom>
        </p:spPr>
      </p:pic>
      <p:sp>
        <p:nvSpPr>
          <p:cNvPr id="4" name="object 4"/>
          <p:cNvSpPr/>
          <p:nvPr/>
        </p:nvSpPr>
        <p:spPr>
          <a:xfrm>
            <a:off x="359631" y="451320"/>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p:nvPr/>
        </p:nvSpPr>
        <p:spPr>
          <a:xfrm>
            <a:off x="359631" y="556095"/>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6425727" y="7888203"/>
            <a:ext cx="1862271" cy="2398795"/>
          </a:xfrm>
          <a:prstGeom prst="rect">
            <a:avLst/>
          </a:prstGeom>
        </p:spPr>
      </p:pic>
      <p:pic>
        <p:nvPicPr>
          <p:cNvPr id="7" name="object 7"/>
          <p:cNvPicPr/>
          <p:nvPr/>
        </p:nvPicPr>
        <p:blipFill>
          <a:blip r:embed="rId5" cstate="print"/>
          <a:stretch>
            <a:fillRect/>
          </a:stretch>
        </p:blipFill>
        <p:spPr>
          <a:xfrm>
            <a:off x="14266764" y="7888203"/>
            <a:ext cx="1876424" cy="2398795"/>
          </a:xfrm>
          <a:prstGeom prst="rect">
            <a:avLst/>
          </a:prstGeom>
        </p:spPr>
      </p:pic>
      <p:sp>
        <p:nvSpPr>
          <p:cNvPr id="8" name="object 8"/>
          <p:cNvSpPr txBox="1">
            <a:spLocks noGrp="1"/>
          </p:cNvSpPr>
          <p:nvPr>
            <p:ph type="title"/>
          </p:nvPr>
        </p:nvSpPr>
        <p:spPr>
          <a:xfrm>
            <a:off x="6468853" y="50349"/>
            <a:ext cx="11580495" cy="1939925"/>
          </a:xfrm>
          <a:prstGeom prst="rect">
            <a:avLst/>
          </a:prstGeom>
        </p:spPr>
        <p:txBody>
          <a:bodyPr vert="horz" wrap="square" lIns="0" tIns="368935" rIns="0" bIns="0" rtlCol="0">
            <a:spAutoFit/>
          </a:bodyPr>
          <a:lstStyle/>
          <a:p>
            <a:pPr marL="12700">
              <a:lnSpc>
                <a:spcPct val="100000"/>
              </a:lnSpc>
              <a:spcBef>
                <a:spcPts val="2905"/>
              </a:spcBef>
            </a:pPr>
            <a:r>
              <a:rPr spc="20" dirty="0"/>
              <a:t>Macro</a:t>
            </a:r>
            <a:r>
              <a:rPr spc="-45" dirty="0"/>
              <a:t> </a:t>
            </a:r>
            <a:r>
              <a:rPr spc="-95" dirty="0"/>
              <a:t>environment</a:t>
            </a:r>
            <a:r>
              <a:rPr spc="-40" dirty="0"/>
              <a:t> </a:t>
            </a:r>
            <a:r>
              <a:rPr spc="-25" dirty="0"/>
              <a:t>factors</a:t>
            </a:r>
          </a:p>
          <a:p>
            <a:pPr marL="4559935">
              <a:lnSpc>
                <a:spcPct val="100000"/>
              </a:lnSpc>
              <a:spcBef>
                <a:spcPts val="1225"/>
              </a:spcBef>
            </a:pPr>
            <a:r>
              <a:rPr sz="2800" b="0" spc="-65" dirty="0">
                <a:latin typeface="Trebuchet MS"/>
                <a:cs typeface="Trebuchet MS"/>
              </a:rPr>
              <a:t>that</a:t>
            </a:r>
            <a:r>
              <a:rPr sz="2800" b="0" spc="-114" dirty="0">
                <a:latin typeface="Trebuchet MS"/>
                <a:cs typeface="Trebuchet MS"/>
              </a:rPr>
              <a:t> </a:t>
            </a:r>
            <a:r>
              <a:rPr sz="2800" b="0" spc="-85" dirty="0">
                <a:latin typeface="Trebuchet MS"/>
                <a:cs typeface="Trebuchet MS"/>
              </a:rPr>
              <a:t>impact</a:t>
            </a:r>
            <a:r>
              <a:rPr sz="2800" b="0" spc="-114" dirty="0">
                <a:latin typeface="Trebuchet MS"/>
                <a:cs typeface="Trebuchet MS"/>
              </a:rPr>
              <a:t> </a:t>
            </a:r>
            <a:r>
              <a:rPr sz="2800" b="0" spc="-75" dirty="0">
                <a:latin typeface="Trebuchet MS"/>
                <a:cs typeface="Trebuchet MS"/>
              </a:rPr>
              <a:t>the</a:t>
            </a:r>
            <a:r>
              <a:rPr sz="2800" b="0" spc="-114" dirty="0">
                <a:latin typeface="Trebuchet MS"/>
                <a:cs typeface="Trebuchet MS"/>
              </a:rPr>
              <a:t> </a:t>
            </a:r>
            <a:r>
              <a:rPr sz="2800" b="0" spc="-50" dirty="0">
                <a:latin typeface="Trebuchet MS"/>
                <a:cs typeface="Trebuchet MS"/>
              </a:rPr>
              <a:t>overall</a:t>
            </a:r>
            <a:r>
              <a:rPr sz="2800" b="0" spc="-114" dirty="0">
                <a:latin typeface="Trebuchet MS"/>
                <a:cs typeface="Trebuchet MS"/>
              </a:rPr>
              <a:t> </a:t>
            </a:r>
            <a:r>
              <a:rPr sz="2800" b="0" spc="-10" dirty="0">
                <a:latin typeface="Trebuchet MS"/>
                <a:cs typeface="Trebuchet MS"/>
              </a:rPr>
              <a:t>business</a:t>
            </a:r>
            <a:r>
              <a:rPr sz="2800" b="0" spc="-114" dirty="0">
                <a:latin typeface="Trebuchet MS"/>
                <a:cs typeface="Trebuchet MS"/>
              </a:rPr>
              <a:t> </a:t>
            </a:r>
            <a:r>
              <a:rPr sz="2800" b="0" spc="-95" dirty="0">
                <a:latin typeface="Trebuchet MS"/>
                <a:cs typeface="Trebuchet MS"/>
              </a:rPr>
              <a:t>environment.</a:t>
            </a:r>
            <a:endParaRPr sz="2800">
              <a:latin typeface="Trebuchet MS"/>
              <a:cs typeface="Trebuchet MS"/>
            </a:endParaRPr>
          </a:p>
        </p:txBody>
      </p:sp>
      <p:sp>
        <p:nvSpPr>
          <p:cNvPr id="9" name="object 9"/>
          <p:cNvSpPr txBox="1"/>
          <p:nvPr/>
        </p:nvSpPr>
        <p:spPr>
          <a:xfrm>
            <a:off x="12942591" y="3176250"/>
            <a:ext cx="2940685" cy="3397250"/>
          </a:xfrm>
          <a:prstGeom prst="rect">
            <a:avLst/>
          </a:prstGeom>
        </p:spPr>
        <p:txBody>
          <a:bodyPr vert="horz" wrap="square" lIns="0" tIns="86995" rIns="0" bIns="0" rtlCol="0">
            <a:spAutoFit/>
          </a:bodyPr>
          <a:lstStyle/>
          <a:p>
            <a:pPr marL="410845" indent="-259715">
              <a:lnSpc>
                <a:spcPct val="100000"/>
              </a:lnSpc>
              <a:spcBef>
                <a:spcPts val="685"/>
              </a:spcBef>
              <a:buAutoNum type="arabicPeriod"/>
              <a:tabLst>
                <a:tab pos="411480" algn="l"/>
              </a:tabLst>
            </a:pPr>
            <a:r>
              <a:rPr sz="3200" spc="-120" dirty="0">
                <a:solidFill>
                  <a:srgbClr val="FFFFFF"/>
                </a:solidFill>
                <a:latin typeface="Trebuchet MS"/>
                <a:cs typeface="Trebuchet MS"/>
              </a:rPr>
              <a:t>Political</a:t>
            </a:r>
            <a:endParaRPr sz="3200">
              <a:latin typeface="Trebuchet MS"/>
              <a:cs typeface="Trebuchet MS"/>
            </a:endParaRPr>
          </a:p>
          <a:p>
            <a:pPr marL="410845" indent="-361950">
              <a:lnSpc>
                <a:spcPct val="100000"/>
              </a:lnSpc>
              <a:spcBef>
                <a:spcPts val="585"/>
              </a:spcBef>
              <a:buAutoNum type="arabicPeriod"/>
              <a:tabLst>
                <a:tab pos="411480" algn="l"/>
              </a:tabLst>
            </a:pPr>
            <a:r>
              <a:rPr sz="3200" spc="-70" dirty="0">
                <a:solidFill>
                  <a:srgbClr val="FFFFFF"/>
                </a:solidFill>
                <a:latin typeface="Trebuchet MS"/>
                <a:cs typeface="Trebuchet MS"/>
              </a:rPr>
              <a:t>Economic</a:t>
            </a:r>
            <a:endParaRPr sz="3200">
              <a:latin typeface="Trebuchet MS"/>
              <a:cs typeface="Trebuchet MS"/>
            </a:endParaRPr>
          </a:p>
          <a:p>
            <a:pPr marL="410845" indent="-357505">
              <a:lnSpc>
                <a:spcPct val="100000"/>
              </a:lnSpc>
              <a:spcBef>
                <a:spcPts val="585"/>
              </a:spcBef>
              <a:buAutoNum type="arabicPeriod"/>
              <a:tabLst>
                <a:tab pos="411480" algn="l"/>
              </a:tabLst>
            </a:pPr>
            <a:r>
              <a:rPr sz="3200" spc="-20" dirty="0">
                <a:solidFill>
                  <a:srgbClr val="FFFFFF"/>
                </a:solidFill>
                <a:latin typeface="Trebuchet MS"/>
                <a:cs typeface="Trebuchet MS"/>
              </a:rPr>
              <a:t>Social</a:t>
            </a:r>
            <a:endParaRPr sz="3200">
              <a:latin typeface="Trebuchet MS"/>
              <a:cs typeface="Trebuchet MS"/>
            </a:endParaRPr>
          </a:p>
          <a:p>
            <a:pPr marL="410845" indent="-398780">
              <a:lnSpc>
                <a:spcPct val="100000"/>
              </a:lnSpc>
              <a:spcBef>
                <a:spcPts val="585"/>
              </a:spcBef>
              <a:buAutoNum type="arabicPeriod"/>
              <a:tabLst>
                <a:tab pos="411480" algn="l"/>
              </a:tabLst>
            </a:pPr>
            <a:r>
              <a:rPr sz="3200" spc="-60" dirty="0">
                <a:solidFill>
                  <a:srgbClr val="FFFFFF"/>
                </a:solidFill>
                <a:latin typeface="Trebuchet MS"/>
                <a:cs typeface="Trebuchet MS"/>
              </a:rPr>
              <a:t>Technological</a:t>
            </a:r>
            <a:endParaRPr sz="3200">
              <a:latin typeface="Trebuchet MS"/>
              <a:cs typeface="Trebuchet MS"/>
            </a:endParaRPr>
          </a:p>
          <a:p>
            <a:pPr marL="410845" indent="-356870">
              <a:lnSpc>
                <a:spcPct val="100000"/>
              </a:lnSpc>
              <a:spcBef>
                <a:spcPts val="585"/>
              </a:spcBef>
              <a:buAutoNum type="arabicPeriod"/>
              <a:tabLst>
                <a:tab pos="411480" algn="l"/>
              </a:tabLst>
            </a:pPr>
            <a:r>
              <a:rPr sz="3200" spc="-75" dirty="0">
                <a:solidFill>
                  <a:srgbClr val="FFFFFF"/>
                </a:solidFill>
                <a:latin typeface="Trebuchet MS"/>
                <a:cs typeface="Trebuchet MS"/>
              </a:rPr>
              <a:t>Environmental</a:t>
            </a:r>
            <a:endParaRPr sz="3200">
              <a:latin typeface="Trebuchet MS"/>
              <a:cs typeface="Trebuchet MS"/>
            </a:endParaRPr>
          </a:p>
          <a:p>
            <a:pPr marL="410845" indent="-369570">
              <a:lnSpc>
                <a:spcPct val="100000"/>
              </a:lnSpc>
              <a:spcBef>
                <a:spcPts val="585"/>
              </a:spcBef>
              <a:buAutoNum type="arabicPeriod"/>
              <a:tabLst>
                <a:tab pos="411480" algn="l"/>
              </a:tabLst>
            </a:pPr>
            <a:r>
              <a:rPr sz="3200" spc="10" dirty="0">
                <a:solidFill>
                  <a:srgbClr val="FFFFFF"/>
                </a:solidFill>
                <a:latin typeface="Trebuchet MS"/>
                <a:cs typeface="Trebuchet MS"/>
              </a:rPr>
              <a:t>Legal</a:t>
            </a:r>
            <a:endParaRPr sz="320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28700"/>
            <a:ext cx="9142779" cy="6353174"/>
          </a:xfrm>
          <a:prstGeom prst="rect">
            <a:avLst/>
          </a:prstGeom>
        </p:spPr>
      </p:pic>
      <p:sp>
        <p:nvSpPr>
          <p:cNvPr id="3" name="object 3"/>
          <p:cNvSpPr/>
          <p:nvPr/>
        </p:nvSpPr>
        <p:spPr>
          <a:xfrm>
            <a:off x="359631" y="451322"/>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7"/>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a:spLocks noGrp="1"/>
          </p:cNvSpPr>
          <p:nvPr>
            <p:ph type="title"/>
          </p:nvPr>
        </p:nvSpPr>
        <p:spPr>
          <a:xfrm>
            <a:off x="7332183" y="672979"/>
            <a:ext cx="5965825" cy="1971675"/>
          </a:xfrm>
          <a:prstGeom prst="rect">
            <a:avLst/>
          </a:prstGeom>
        </p:spPr>
        <p:txBody>
          <a:bodyPr vert="horz" wrap="square" lIns="0" tIns="12700" rIns="0" bIns="0" rtlCol="0">
            <a:spAutoFit/>
          </a:bodyPr>
          <a:lstStyle/>
          <a:p>
            <a:pPr marL="12700">
              <a:lnSpc>
                <a:spcPts val="7665"/>
              </a:lnSpc>
              <a:spcBef>
                <a:spcPts val="100"/>
              </a:spcBef>
            </a:pPr>
            <a:r>
              <a:rPr spc="-140" dirty="0"/>
              <a:t>POLITICAL</a:t>
            </a:r>
          </a:p>
          <a:p>
            <a:pPr marL="2192655">
              <a:lnSpc>
                <a:spcPts val="7665"/>
              </a:lnSpc>
            </a:pPr>
            <a:r>
              <a:rPr spc="-700" dirty="0"/>
              <a:t>F</a:t>
            </a:r>
            <a:r>
              <a:rPr spc="495" dirty="0"/>
              <a:t>A</a:t>
            </a:r>
            <a:r>
              <a:rPr spc="-180" dirty="0"/>
              <a:t>C</a:t>
            </a:r>
            <a:r>
              <a:rPr spc="-340" dirty="0"/>
              <a:t>T</a:t>
            </a:r>
            <a:r>
              <a:rPr spc="-90" dirty="0"/>
              <a:t>O</a:t>
            </a:r>
            <a:r>
              <a:rPr spc="-235" dirty="0"/>
              <a:t>R</a:t>
            </a:r>
            <a:r>
              <a:rPr spc="-330" dirty="0"/>
              <a:t>S</a:t>
            </a:r>
          </a:p>
        </p:txBody>
      </p:sp>
      <p:sp>
        <p:nvSpPr>
          <p:cNvPr id="6" name="object 6"/>
          <p:cNvSpPr txBox="1"/>
          <p:nvPr/>
        </p:nvSpPr>
        <p:spPr>
          <a:xfrm>
            <a:off x="7721532" y="3406838"/>
            <a:ext cx="9498330" cy="6430010"/>
          </a:xfrm>
          <a:prstGeom prst="rect">
            <a:avLst/>
          </a:prstGeom>
        </p:spPr>
        <p:txBody>
          <a:bodyPr vert="horz" wrap="square" lIns="0" tIns="12700" rIns="0" bIns="0" rtlCol="0">
            <a:spAutoFit/>
          </a:bodyPr>
          <a:lstStyle/>
          <a:p>
            <a:pPr marL="58419">
              <a:lnSpc>
                <a:spcPct val="100000"/>
              </a:lnSpc>
              <a:spcBef>
                <a:spcPts val="100"/>
              </a:spcBef>
            </a:pPr>
            <a:r>
              <a:rPr sz="3200" b="1" dirty="0">
                <a:solidFill>
                  <a:srgbClr val="FFFFFF"/>
                </a:solidFill>
                <a:latin typeface="Arial"/>
                <a:cs typeface="Arial"/>
              </a:rPr>
              <a:t>Stability</a:t>
            </a:r>
            <a:endParaRPr sz="3200">
              <a:latin typeface="Arial"/>
              <a:cs typeface="Arial"/>
            </a:endParaRPr>
          </a:p>
          <a:p>
            <a:pPr marL="92075">
              <a:lnSpc>
                <a:spcPct val="100000"/>
              </a:lnSpc>
            </a:pPr>
            <a:r>
              <a:rPr sz="2400" spc="-35" dirty="0">
                <a:solidFill>
                  <a:srgbClr val="FFFFFF"/>
                </a:solidFill>
                <a:latin typeface="Trebuchet MS"/>
                <a:cs typeface="Trebuchet MS"/>
              </a:rPr>
              <a:t>Currently,</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100" dirty="0">
                <a:solidFill>
                  <a:srgbClr val="FFFFFF"/>
                </a:solidFill>
                <a:latin typeface="Trebuchet MS"/>
                <a:cs typeface="Trebuchet MS"/>
              </a:rPr>
              <a:t> </a:t>
            </a:r>
            <a:r>
              <a:rPr sz="2400" spc="25" dirty="0">
                <a:solidFill>
                  <a:srgbClr val="FFFFFF"/>
                </a:solidFill>
                <a:latin typeface="Trebuchet MS"/>
                <a:cs typeface="Trebuchet MS"/>
              </a:rPr>
              <a:t>geographic</a:t>
            </a:r>
            <a:r>
              <a:rPr sz="2400" spc="-100" dirty="0">
                <a:solidFill>
                  <a:srgbClr val="FFFFFF"/>
                </a:solidFill>
                <a:latin typeface="Trebuchet MS"/>
                <a:cs typeface="Trebuchet MS"/>
              </a:rPr>
              <a:t> </a:t>
            </a:r>
            <a:r>
              <a:rPr sz="2400" spc="15" dirty="0">
                <a:solidFill>
                  <a:srgbClr val="FFFFFF"/>
                </a:solidFill>
                <a:latin typeface="Trebuchet MS"/>
                <a:cs typeface="Trebuchet MS"/>
              </a:rPr>
              <a:t>area</a:t>
            </a:r>
            <a:r>
              <a:rPr sz="2400" spc="-100" dirty="0">
                <a:solidFill>
                  <a:srgbClr val="FFFFFF"/>
                </a:solidFill>
                <a:latin typeface="Trebuchet MS"/>
                <a:cs typeface="Trebuchet MS"/>
              </a:rPr>
              <a:t> </a:t>
            </a:r>
            <a:r>
              <a:rPr sz="2400" spc="-110" dirty="0">
                <a:solidFill>
                  <a:srgbClr val="FFFFFF"/>
                </a:solidFill>
                <a:latin typeface="Trebuchet MS"/>
                <a:cs typeface="Trebuchet MS"/>
              </a:rPr>
              <a:t>in</a:t>
            </a:r>
            <a:r>
              <a:rPr sz="2400" spc="-100" dirty="0">
                <a:solidFill>
                  <a:srgbClr val="FFFFFF"/>
                </a:solidFill>
                <a:latin typeface="Trebuchet MS"/>
                <a:cs typeface="Trebuchet MS"/>
              </a:rPr>
              <a:t> </a:t>
            </a:r>
            <a:r>
              <a:rPr sz="2400" spc="-20" dirty="0">
                <a:solidFill>
                  <a:srgbClr val="FFFFFF"/>
                </a:solidFill>
                <a:latin typeface="Trebuchet MS"/>
                <a:cs typeface="Trebuchet MS"/>
              </a:rPr>
              <a:t>which</a:t>
            </a:r>
            <a:r>
              <a:rPr sz="2400" spc="-100" dirty="0">
                <a:solidFill>
                  <a:srgbClr val="FFFFFF"/>
                </a:solidFill>
                <a:latin typeface="Trebuchet MS"/>
                <a:cs typeface="Trebuchet MS"/>
              </a:rPr>
              <a:t> </a:t>
            </a:r>
            <a:r>
              <a:rPr sz="2400" spc="25" dirty="0">
                <a:solidFill>
                  <a:srgbClr val="FFFFFF"/>
                </a:solidFill>
                <a:latin typeface="Trebuchet MS"/>
                <a:cs typeface="Trebuchet MS"/>
              </a:rPr>
              <a:t>IndiGo</a:t>
            </a:r>
            <a:r>
              <a:rPr sz="2400" spc="-95" dirty="0">
                <a:solidFill>
                  <a:srgbClr val="FFFFFF"/>
                </a:solidFill>
                <a:latin typeface="Trebuchet MS"/>
                <a:cs typeface="Trebuchet MS"/>
              </a:rPr>
              <a:t> </a:t>
            </a:r>
            <a:r>
              <a:rPr sz="2400" spc="-35" dirty="0">
                <a:solidFill>
                  <a:srgbClr val="FFFFFF"/>
                </a:solidFill>
                <a:latin typeface="Trebuchet MS"/>
                <a:cs typeface="Trebuchet MS"/>
              </a:rPr>
              <a:t>Airlines</a:t>
            </a:r>
            <a:r>
              <a:rPr sz="2400" spc="-100" dirty="0">
                <a:solidFill>
                  <a:srgbClr val="FFFFFF"/>
                </a:solidFill>
                <a:latin typeface="Trebuchet MS"/>
                <a:cs typeface="Trebuchet MS"/>
              </a:rPr>
              <a:t> </a:t>
            </a:r>
            <a:r>
              <a:rPr sz="2400" spc="-60" dirty="0">
                <a:solidFill>
                  <a:srgbClr val="FFFFFF"/>
                </a:solidFill>
                <a:latin typeface="Trebuchet MS"/>
                <a:cs typeface="Trebuchet MS"/>
              </a:rPr>
              <a:t>is</a:t>
            </a:r>
            <a:r>
              <a:rPr sz="2400" spc="-100" dirty="0">
                <a:solidFill>
                  <a:srgbClr val="FFFFFF"/>
                </a:solidFill>
                <a:latin typeface="Trebuchet MS"/>
                <a:cs typeface="Trebuchet MS"/>
              </a:rPr>
              <a:t> </a:t>
            </a:r>
            <a:r>
              <a:rPr sz="2400" spc="-25" dirty="0">
                <a:solidFill>
                  <a:srgbClr val="FFFFFF"/>
                </a:solidFill>
                <a:latin typeface="Trebuchet MS"/>
                <a:cs typeface="Trebuchet MS"/>
              </a:rPr>
              <a:t>actively</a:t>
            </a:r>
            <a:endParaRPr sz="2400">
              <a:latin typeface="Trebuchet MS"/>
              <a:cs typeface="Trebuchet MS"/>
            </a:endParaRPr>
          </a:p>
          <a:p>
            <a:pPr marL="12700" marR="372745">
              <a:lnSpc>
                <a:spcPct val="114599"/>
              </a:lnSpc>
            </a:pPr>
            <a:r>
              <a:rPr sz="2400" spc="-30" dirty="0">
                <a:solidFill>
                  <a:srgbClr val="FFFFFF"/>
                </a:solidFill>
                <a:latin typeface="Trebuchet MS"/>
                <a:cs typeface="Trebuchet MS"/>
              </a:rPr>
              <a:t>present</a:t>
            </a:r>
            <a:r>
              <a:rPr sz="2400" spc="-95" dirty="0">
                <a:solidFill>
                  <a:srgbClr val="FFFFFF"/>
                </a:solidFill>
                <a:latin typeface="Trebuchet MS"/>
                <a:cs typeface="Trebuchet MS"/>
              </a:rPr>
              <a:t> </a:t>
            </a:r>
            <a:r>
              <a:rPr sz="2400" spc="-60" dirty="0">
                <a:solidFill>
                  <a:srgbClr val="FFFFFF"/>
                </a:solidFill>
                <a:latin typeface="Trebuchet MS"/>
                <a:cs typeface="Trebuchet MS"/>
              </a:rPr>
              <a:t>is</a:t>
            </a:r>
            <a:r>
              <a:rPr sz="2400" spc="-90" dirty="0">
                <a:solidFill>
                  <a:srgbClr val="FFFFFF"/>
                </a:solidFill>
                <a:latin typeface="Trebuchet MS"/>
                <a:cs typeface="Trebuchet MS"/>
              </a:rPr>
              <a:t> </a:t>
            </a:r>
            <a:r>
              <a:rPr sz="2400" spc="-40" dirty="0">
                <a:solidFill>
                  <a:srgbClr val="FFFFFF"/>
                </a:solidFill>
                <a:latin typeface="Trebuchet MS"/>
                <a:cs typeface="Trebuchet MS"/>
              </a:rPr>
              <a:t>experimencing</a:t>
            </a:r>
            <a:r>
              <a:rPr sz="2400" spc="-95" dirty="0">
                <a:solidFill>
                  <a:srgbClr val="FFFFFF"/>
                </a:solidFill>
                <a:latin typeface="Trebuchet MS"/>
                <a:cs typeface="Trebuchet MS"/>
              </a:rPr>
              <a:t> </a:t>
            </a:r>
            <a:r>
              <a:rPr sz="2400" spc="-55" dirty="0">
                <a:solidFill>
                  <a:srgbClr val="FFFFFF"/>
                </a:solidFill>
                <a:latin typeface="Trebuchet MS"/>
                <a:cs typeface="Trebuchet MS"/>
              </a:rPr>
              <a:t>some</a:t>
            </a:r>
            <a:r>
              <a:rPr sz="2400" spc="-90" dirty="0">
                <a:solidFill>
                  <a:srgbClr val="FFFFFF"/>
                </a:solidFill>
                <a:latin typeface="Trebuchet MS"/>
                <a:cs typeface="Trebuchet MS"/>
              </a:rPr>
              <a:t> political </a:t>
            </a:r>
            <a:r>
              <a:rPr sz="2400" spc="-70" dirty="0">
                <a:solidFill>
                  <a:srgbClr val="FFFFFF"/>
                </a:solidFill>
                <a:latin typeface="Trebuchet MS"/>
                <a:cs typeface="Trebuchet MS"/>
              </a:rPr>
              <a:t>instability</a:t>
            </a:r>
            <a:r>
              <a:rPr sz="2400" spc="-95" dirty="0">
                <a:solidFill>
                  <a:srgbClr val="FFFFFF"/>
                </a:solidFill>
                <a:latin typeface="Trebuchet MS"/>
                <a:cs typeface="Trebuchet MS"/>
              </a:rPr>
              <a:t> </a:t>
            </a:r>
            <a:r>
              <a:rPr sz="2400" spc="-5" dirty="0">
                <a:solidFill>
                  <a:srgbClr val="FFFFFF"/>
                </a:solidFill>
                <a:latin typeface="Trebuchet MS"/>
                <a:cs typeface="Trebuchet MS"/>
              </a:rPr>
              <a:t>due</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75" dirty="0">
                <a:solidFill>
                  <a:srgbClr val="FFFFFF"/>
                </a:solidFill>
                <a:latin typeface="Trebuchet MS"/>
                <a:cs typeface="Trebuchet MS"/>
              </a:rPr>
              <a:t>internal</a:t>
            </a:r>
            <a:r>
              <a:rPr sz="2400" spc="-95" dirty="0">
                <a:solidFill>
                  <a:srgbClr val="FFFFFF"/>
                </a:solidFill>
                <a:latin typeface="Trebuchet MS"/>
                <a:cs typeface="Trebuchet MS"/>
              </a:rPr>
              <a:t> </a:t>
            </a:r>
            <a:r>
              <a:rPr sz="2400" spc="25" dirty="0">
                <a:solidFill>
                  <a:srgbClr val="FFFFFF"/>
                </a:solidFill>
                <a:latin typeface="Trebuchet MS"/>
                <a:cs typeface="Trebuchet MS"/>
              </a:rPr>
              <a:t>and </a:t>
            </a:r>
            <a:r>
              <a:rPr sz="2400" spc="-705" dirty="0">
                <a:solidFill>
                  <a:srgbClr val="FFFFFF"/>
                </a:solidFill>
                <a:latin typeface="Trebuchet MS"/>
                <a:cs typeface="Trebuchet MS"/>
              </a:rPr>
              <a:t> </a:t>
            </a:r>
            <a:r>
              <a:rPr sz="2400" spc="-45" dirty="0">
                <a:solidFill>
                  <a:srgbClr val="FFFFFF"/>
                </a:solidFill>
                <a:latin typeface="Trebuchet MS"/>
                <a:cs typeface="Trebuchet MS"/>
              </a:rPr>
              <a:t>external</a:t>
            </a:r>
            <a:r>
              <a:rPr sz="2400" spc="-105" dirty="0">
                <a:solidFill>
                  <a:srgbClr val="FFFFFF"/>
                </a:solidFill>
                <a:latin typeface="Trebuchet MS"/>
                <a:cs typeface="Trebuchet MS"/>
              </a:rPr>
              <a:t> </a:t>
            </a:r>
            <a:r>
              <a:rPr sz="2400" spc="-75" dirty="0">
                <a:solidFill>
                  <a:srgbClr val="FFFFFF"/>
                </a:solidFill>
                <a:latin typeface="Trebuchet MS"/>
                <a:cs typeface="Trebuchet MS"/>
              </a:rPr>
              <a:t>conflicts.</a:t>
            </a:r>
            <a:endParaRPr sz="2400">
              <a:latin typeface="Trebuchet MS"/>
              <a:cs typeface="Trebuchet MS"/>
            </a:endParaRPr>
          </a:p>
          <a:p>
            <a:pPr>
              <a:lnSpc>
                <a:spcPct val="100000"/>
              </a:lnSpc>
            </a:pPr>
            <a:endParaRPr sz="2400">
              <a:latin typeface="Trebuchet MS"/>
              <a:cs typeface="Trebuchet MS"/>
            </a:endParaRPr>
          </a:p>
          <a:p>
            <a:pPr>
              <a:lnSpc>
                <a:spcPct val="100000"/>
              </a:lnSpc>
              <a:spcBef>
                <a:spcPts val="5"/>
              </a:spcBef>
            </a:pPr>
            <a:endParaRPr sz="2150">
              <a:latin typeface="Trebuchet MS"/>
              <a:cs typeface="Trebuchet MS"/>
            </a:endParaRPr>
          </a:p>
          <a:p>
            <a:pPr marL="12700">
              <a:lnSpc>
                <a:spcPts val="3765"/>
              </a:lnSpc>
              <a:spcBef>
                <a:spcPts val="5"/>
              </a:spcBef>
            </a:pPr>
            <a:r>
              <a:rPr sz="3200" b="1" spc="-45" dirty="0">
                <a:solidFill>
                  <a:srgbClr val="FFFFFF"/>
                </a:solidFill>
                <a:latin typeface="Arial"/>
                <a:cs typeface="Arial"/>
              </a:rPr>
              <a:t>Transparency</a:t>
            </a:r>
            <a:endParaRPr sz="3200">
              <a:latin typeface="Arial"/>
              <a:cs typeface="Arial"/>
            </a:endParaRPr>
          </a:p>
          <a:p>
            <a:pPr marL="92075">
              <a:lnSpc>
                <a:spcPts val="2805"/>
              </a:lnSpc>
            </a:pPr>
            <a:r>
              <a:rPr sz="2400" spc="-45" dirty="0">
                <a:solidFill>
                  <a:srgbClr val="FFFFFF"/>
                </a:solidFill>
                <a:latin typeface="Trebuchet MS"/>
                <a:cs typeface="Trebuchet MS"/>
              </a:rPr>
              <a:t>Airline</a:t>
            </a:r>
            <a:r>
              <a:rPr sz="2400" spc="-100" dirty="0">
                <a:solidFill>
                  <a:srgbClr val="FFFFFF"/>
                </a:solidFill>
                <a:latin typeface="Trebuchet MS"/>
                <a:cs typeface="Trebuchet MS"/>
              </a:rPr>
              <a:t> </a:t>
            </a:r>
            <a:r>
              <a:rPr sz="2400" spc="-60" dirty="0">
                <a:solidFill>
                  <a:srgbClr val="FFFFFF"/>
                </a:solidFill>
                <a:latin typeface="Trebuchet MS"/>
                <a:cs typeface="Trebuchet MS"/>
              </a:rPr>
              <a:t>is</a:t>
            </a:r>
            <a:r>
              <a:rPr sz="2400" spc="-100" dirty="0">
                <a:solidFill>
                  <a:srgbClr val="FFFFFF"/>
                </a:solidFill>
                <a:latin typeface="Trebuchet MS"/>
                <a:cs typeface="Trebuchet MS"/>
              </a:rPr>
              <a:t> </a:t>
            </a:r>
            <a:r>
              <a:rPr sz="2400" spc="20" dirty="0">
                <a:solidFill>
                  <a:srgbClr val="FFFFFF"/>
                </a:solidFill>
                <a:latin typeface="Trebuchet MS"/>
                <a:cs typeface="Trebuchet MS"/>
              </a:rPr>
              <a:t>facing</a:t>
            </a:r>
            <a:r>
              <a:rPr sz="2400" spc="-95" dirty="0">
                <a:solidFill>
                  <a:srgbClr val="FFFFFF"/>
                </a:solidFill>
                <a:latin typeface="Trebuchet MS"/>
                <a:cs typeface="Trebuchet MS"/>
              </a:rPr>
              <a:t> </a:t>
            </a:r>
            <a:r>
              <a:rPr sz="2400" spc="-5" dirty="0">
                <a:solidFill>
                  <a:srgbClr val="FFFFFF"/>
                </a:solidFill>
                <a:latin typeface="Trebuchet MS"/>
                <a:cs typeface="Trebuchet MS"/>
              </a:rPr>
              <a:t>several</a:t>
            </a:r>
            <a:r>
              <a:rPr sz="2400" spc="-100" dirty="0">
                <a:solidFill>
                  <a:srgbClr val="FFFFFF"/>
                </a:solidFill>
                <a:latin typeface="Trebuchet MS"/>
                <a:cs typeface="Trebuchet MS"/>
              </a:rPr>
              <a:t> </a:t>
            </a:r>
            <a:r>
              <a:rPr sz="2400" spc="-15" dirty="0">
                <a:solidFill>
                  <a:srgbClr val="FFFFFF"/>
                </a:solidFill>
                <a:latin typeface="Trebuchet MS"/>
                <a:cs typeface="Trebuchet MS"/>
              </a:rPr>
              <a:t>issues</a:t>
            </a:r>
            <a:r>
              <a:rPr sz="2400" spc="-95" dirty="0">
                <a:solidFill>
                  <a:srgbClr val="FFFFFF"/>
                </a:solidFill>
                <a:latin typeface="Trebuchet MS"/>
                <a:cs typeface="Trebuchet MS"/>
              </a:rPr>
              <a:t> </a:t>
            </a:r>
            <a:r>
              <a:rPr sz="2400" spc="-5" dirty="0">
                <a:solidFill>
                  <a:srgbClr val="FFFFFF"/>
                </a:solidFill>
                <a:latin typeface="Trebuchet MS"/>
                <a:cs typeface="Trebuchet MS"/>
              </a:rPr>
              <a:t>due</a:t>
            </a:r>
            <a:r>
              <a:rPr sz="2400" spc="-100" dirty="0">
                <a:solidFill>
                  <a:srgbClr val="FFFFFF"/>
                </a:solidFill>
                <a:latin typeface="Trebuchet MS"/>
                <a:cs typeface="Trebuchet MS"/>
              </a:rPr>
              <a:t> </a:t>
            </a:r>
            <a:r>
              <a:rPr sz="2400" spc="-80" dirty="0">
                <a:solidFill>
                  <a:srgbClr val="FFFFFF"/>
                </a:solidFill>
                <a:latin typeface="Trebuchet MS"/>
                <a:cs typeface="Trebuchet MS"/>
              </a:rPr>
              <a:t>to</a:t>
            </a:r>
            <a:r>
              <a:rPr sz="2400" spc="-100" dirty="0">
                <a:solidFill>
                  <a:srgbClr val="FFFFFF"/>
                </a:solidFill>
                <a:latin typeface="Trebuchet MS"/>
                <a:cs typeface="Trebuchet MS"/>
              </a:rPr>
              <a:t> </a:t>
            </a:r>
            <a:r>
              <a:rPr sz="2400" spc="-45" dirty="0">
                <a:solidFill>
                  <a:srgbClr val="FFFFFF"/>
                </a:solidFill>
                <a:latin typeface="Trebuchet MS"/>
                <a:cs typeface="Trebuchet MS"/>
              </a:rPr>
              <a:t>corruption</a:t>
            </a:r>
            <a:r>
              <a:rPr sz="2400" spc="-95" dirty="0">
                <a:solidFill>
                  <a:srgbClr val="FFFFFF"/>
                </a:solidFill>
                <a:latin typeface="Trebuchet MS"/>
                <a:cs typeface="Trebuchet MS"/>
              </a:rPr>
              <a:t> </a:t>
            </a:r>
            <a:r>
              <a:rPr sz="2400" spc="25" dirty="0">
                <a:solidFill>
                  <a:srgbClr val="FFFFFF"/>
                </a:solidFill>
                <a:latin typeface="Trebuchet MS"/>
                <a:cs typeface="Trebuchet MS"/>
              </a:rPr>
              <a:t>and</a:t>
            </a:r>
            <a:r>
              <a:rPr sz="2400" spc="-100" dirty="0">
                <a:solidFill>
                  <a:srgbClr val="FFFFFF"/>
                </a:solidFill>
                <a:latin typeface="Trebuchet MS"/>
                <a:cs typeface="Trebuchet MS"/>
              </a:rPr>
              <a:t> </a:t>
            </a:r>
            <a:r>
              <a:rPr sz="2400" spc="-30" dirty="0">
                <a:solidFill>
                  <a:srgbClr val="FFFFFF"/>
                </a:solidFill>
                <a:latin typeface="Trebuchet MS"/>
                <a:cs typeface="Trebuchet MS"/>
              </a:rPr>
              <a:t>lack</a:t>
            </a:r>
            <a:r>
              <a:rPr sz="2400" spc="-95" dirty="0">
                <a:solidFill>
                  <a:srgbClr val="FFFFFF"/>
                </a:solidFill>
                <a:latin typeface="Trebuchet MS"/>
                <a:cs typeface="Trebuchet MS"/>
              </a:rPr>
              <a:t> </a:t>
            </a:r>
            <a:r>
              <a:rPr sz="2400" dirty="0">
                <a:solidFill>
                  <a:srgbClr val="FFFFFF"/>
                </a:solidFill>
                <a:latin typeface="Trebuchet MS"/>
                <a:cs typeface="Trebuchet MS"/>
              </a:rPr>
              <a:t>of</a:t>
            </a:r>
            <a:endParaRPr sz="2400">
              <a:latin typeface="Trebuchet MS"/>
              <a:cs typeface="Trebuchet MS"/>
            </a:endParaRPr>
          </a:p>
          <a:p>
            <a:pPr marL="12700">
              <a:lnSpc>
                <a:spcPct val="100000"/>
              </a:lnSpc>
              <a:spcBef>
                <a:spcPts val="420"/>
              </a:spcBef>
            </a:pPr>
            <a:r>
              <a:rPr sz="2400" spc="-20" dirty="0">
                <a:solidFill>
                  <a:srgbClr val="FFFFFF"/>
                </a:solidFill>
                <a:latin typeface="Trebuchet MS"/>
                <a:cs typeface="Trebuchet MS"/>
              </a:rPr>
              <a:t>transperancy.</a:t>
            </a:r>
            <a:endParaRPr sz="2400">
              <a:latin typeface="Trebuchet MS"/>
              <a:cs typeface="Trebuchet MS"/>
            </a:endParaRPr>
          </a:p>
          <a:p>
            <a:pPr>
              <a:lnSpc>
                <a:spcPct val="100000"/>
              </a:lnSpc>
            </a:pPr>
            <a:endParaRPr sz="2400">
              <a:latin typeface="Trebuchet MS"/>
              <a:cs typeface="Trebuchet MS"/>
            </a:endParaRPr>
          </a:p>
          <a:p>
            <a:pPr>
              <a:lnSpc>
                <a:spcPct val="100000"/>
              </a:lnSpc>
            </a:pPr>
            <a:endParaRPr sz="2400">
              <a:latin typeface="Trebuchet MS"/>
              <a:cs typeface="Trebuchet MS"/>
            </a:endParaRPr>
          </a:p>
          <a:p>
            <a:pPr marL="58419">
              <a:lnSpc>
                <a:spcPct val="100000"/>
              </a:lnSpc>
              <a:spcBef>
                <a:spcPts val="1395"/>
              </a:spcBef>
            </a:pPr>
            <a:r>
              <a:rPr sz="3000" b="1" spc="-35" dirty="0">
                <a:solidFill>
                  <a:srgbClr val="FFFFFF"/>
                </a:solidFill>
                <a:latin typeface="Arial"/>
                <a:cs typeface="Arial"/>
              </a:rPr>
              <a:t>Governance </a:t>
            </a:r>
            <a:r>
              <a:rPr sz="3000" b="1" spc="-60" dirty="0">
                <a:solidFill>
                  <a:srgbClr val="FFFFFF"/>
                </a:solidFill>
                <a:latin typeface="Arial"/>
                <a:cs typeface="Arial"/>
              </a:rPr>
              <a:t>System</a:t>
            </a:r>
            <a:endParaRPr sz="3000">
              <a:latin typeface="Arial"/>
              <a:cs typeface="Arial"/>
            </a:endParaRPr>
          </a:p>
          <a:p>
            <a:pPr marL="12700" marR="5080">
              <a:lnSpc>
                <a:spcPct val="114599"/>
              </a:lnSpc>
              <a:spcBef>
                <a:spcPts val="1475"/>
              </a:spcBef>
            </a:pPr>
            <a:r>
              <a:rPr sz="2400" spc="25" dirty="0">
                <a:solidFill>
                  <a:srgbClr val="FFFFFF"/>
                </a:solidFill>
                <a:latin typeface="Trebuchet MS"/>
                <a:cs typeface="Trebuchet MS"/>
              </a:rPr>
              <a:t>IndiGo</a:t>
            </a:r>
            <a:r>
              <a:rPr sz="2400" spc="-95" dirty="0">
                <a:solidFill>
                  <a:srgbClr val="FFFFFF"/>
                </a:solidFill>
                <a:latin typeface="Trebuchet MS"/>
                <a:cs typeface="Trebuchet MS"/>
              </a:rPr>
              <a:t> </a:t>
            </a:r>
            <a:r>
              <a:rPr sz="2400" spc="-35" dirty="0">
                <a:solidFill>
                  <a:srgbClr val="FFFFFF"/>
                </a:solidFill>
                <a:latin typeface="Trebuchet MS"/>
                <a:cs typeface="Trebuchet MS"/>
              </a:rPr>
              <a:t>Airlines</a:t>
            </a:r>
            <a:r>
              <a:rPr sz="2400" spc="-90" dirty="0">
                <a:solidFill>
                  <a:srgbClr val="FFFFFF"/>
                </a:solidFill>
                <a:latin typeface="Trebuchet MS"/>
                <a:cs typeface="Trebuchet MS"/>
              </a:rPr>
              <a:t> </a:t>
            </a:r>
            <a:r>
              <a:rPr sz="2400" spc="30" dirty="0">
                <a:solidFill>
                  <a:srgbClr val="FFFFFF"/>
                </a:solidFill>
                <a:latin typeface="Trebuchet MS"/>
                <a:cs typeface="Trebuchet MS"/>
              </a:rPr>
              <a:t>acan</a:t>
            </a:r>
            <a:r>
              <a:rPr sz="2400" spc="-95" dirty="0">
                <a:solidFill>
                  <a:srgbClr val="FFFFFF"/>
                </a:solidFill>
                <a:latin typeface="Trebuchet MS"/>
                <a:cs typeface="Trebuchet MS"/>
              </a:rPr>
              <a:t> </a:t>
            </a:r>
            <a:r>
              <a:rPr sz="2400" spc="-50" dirty="0">
                <a:solidFill>
                  <a:srgbClr val="FFFFFF"/>
                </a:solidFill>
                <a:latin typeface="Trebuchet MS"/>
                <a:cs typeface="Trebuchet MS"/>
              </a:rPr>
              <a:t>benefit</a:t>
            </a:r>
            <a:r>
              <a:rPr sz="2400" spc="-90" dirty="0">
                <a:solidFill>
                  <a:srgbClr val="FFFFFF"/>
                </a:solidFill>
                <a:latin typeface="Trebuchet MS"/>
                <a:cs typeface="Trebuchet MS"/>
              </a:rPr>
              <a:t> </a:t>
            </a:r>
            <a:r>
              <a:rPr sz="2400" spc="-65" dirty="0">
                <a:solidFill>
                  <a:srgbClr val="FFFFFF"/>
                </a:solidFill>
                <a:latin typeface="Trebuchet MS"/>
                <a:cs typeface="Trebuchet MS"/>
              </a:rPr>
              <a:t>from</a:t>
            </a:r>
            <a:r>
              <a:rPr sz="2400" spc="-90"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60" dirty="0">
                <a:solidFill>
                  <a:srgbClr val="FFFFFF"/>
                </a:solidFill>
                <a:latin typeface="Trebuchet MS"/>
                <a:cs typeface="Trebuchet MS"/>
              </a:rPr>
              <a:t>economic</a:t>
            </a:r>
            <a:r>
              <a:rPr sz="2400" spc="-90" dirty="0">
                <a:solidFill>
                  <a:srgbClr val="FFFFFF"/>
                </a:solidFill>
                <a:latin typeface="Trebuchet MS"/>
                <a:cs typeface="Trebuchet MS"/>
              </a:rPr>
              <a:t> </a:t>
            </a:r>
            <a:r>
              <a:rPr sz="2400" spc="-40" dirty="0">
                <a:solidFill>
                  <a:srgbClr val="FFFFFF"/>
                </a:solidFill>
                <a:latin typeface="Trebuchet MS"/>
                <a:cs typeface="Trebuchet MS"/>
              </a:rPr>
              <a:t>freedom</a:t>
            </a:r>
            <a:r>
              <a:rPr sz="2400" spc="-90" dirty="0">
                <a:solidFill>
                  <a:srgbClr val="FFFFFF"/>
                </a:solidFill>
                <a:latin typeface="Trebuchet MS"/>
                <a:cs typeface="Trebuchet MS"/>
              </a:rPr>
              <a:t> </a:t>
            </a:r>
            <a:r>
              <a:rPr sz="2400" spc="-5" dirty="0">
                <a:solidFill>
                  <a:srgbClr val="FFFFFF"/>
                </a:solidFill>
                <a:latin typeface="Trebuchet MS"/>
                <a:cs typeface="Trebuchet MS"/>
              </a:rPr>
              <a:t>offered</a:t>
            </a:r>
            <a:r>
              <a:rPr sz="2400" spc="-95" dirty="0">
                <a:solidFill>
                  <a:srgbClr val="FFFFFF"/>
                </a:solidFill>
                <a:latin typeface="Trebuchet MS"/>
                <a:cs typeface="Trebuchet MS"/>
              </a:rPr>
              <a:t> </a:t>
            </a:r>
            <a:r>
              <a:rPr sz="2400" spc="80" dirty="0">
                <a:solidFill>
                  <a:srgbClr val="FFFFFF"/>
                </a:solidFill>
                <a:latin typeface="Trebuchet MS"/>
                <a:cs typeface="Trebuchet MS"/>
              </a:rPr>
              <a:t>by</a:t>
            </a:r>
            <a:r>
              <a:rPr sz="2400" spc="-90" dirty="0">
                <a:solidFill>
                  <a:srgbClr val="FFFFFF"/>
                </a:solidFill>
                <a:latin typeface="Trebuchet MS"/>
                <a:cs typeface="Trebuchet MS"/>
              </a:rPr>
              <a:t> </a:t>
            </a:r>
            <a:r>
              <a:rPr sz="2400" spc="-60" dirty="0">
                <a:solidFill>
                  <a:srgbClr val="FFFFFF"/>
                </a:solidFill>
                <a:latin typeface="Trebuchet MS"/>
                <a:cs typeface="Trebuchet MS"/>
              </a:rPr>
              <a:t>the </a:t>
            </a:r>
            <a:r>
              <a:rPr sz="2400" spc="-710" dirty="0">
                <a:solidFill>
                  <a:srgbClr val="FFFFFF"/>
                </a:solidFill>
                <a:latin typeface="Trebuchet MS"/>
                <a:cs typeface="Trebuchet MS"/>
              </a:rPr>
              <a:t> </a:t>
            </a:r>
            <a:r>
              <a:rPr sz="2400" spc="-45" dirty="0">
                <a:solidFill>
                  <a:srgbClr val="FFFFFF"/>
                </a:solidFill>
                <a:latin typeface="Trebuchet MS"/>
                <a:cs typeface="Trebuchet MS"/>
              </a:rPr>
              <a:t>democratic </a:t>
            </a:r>
            <a:r>
              <a:rPr sz="2400" spc="25" dirty="0">
                <a:solidFill>
                  <a:srgbClr val="FFFFFF"/>
                </a:solidFill>
                <a:latin typeface="Trebuchet MS"/>
                <a:cs typeface="Trebuchet MS"/>
              </a:rPr>
              <a:t>governance </a:t>
            </a:r>
            <a:r>
              <a:rPr sz="2400" spc="-50" dirty="0">
                <a:solidFill>
                  <a:srgbClr val="FFFFFF"/>
                </a:solidFill>
                <a:latin typeface="Trebuchet MS"/>
                <a:cs typeface="Trebuchet MS"/>
              </a:rPr>
              <a:t>system, </a:t>
            </a:r>
            <a:r>
              <a:rPr sz="2400" spc="-20" dirty="0">
                <a:solidFill>
                  <a:srgbClr val="FFFFFF"/>
                </a:solidFill>
                <a:latin typeface="Trebuchet MS"/>
                <a:cs typeface="Trebuchet MS"/>
              </a:rPr>
              <a:t>which </a:t>
            </a:r>
            <a:r>
              <a:rPr sz="2400" spc="-50" dirty="0">
                <a:solidFill>
                  <a:srgbClr val="FFFFFF"/>
                </a:solidFill>
                <a:latin typeface="Trebuchet MS"/>
                <a:cs typeface="Trebuchet MS"/>
              </a:rPr>
              <a:t>promotes </a:t>
            </a:r>
            <a:r>
              <a:rPr sz="2400" spc="-35" dirty="0">
                <a:solidFill>
                  <a:srgbClr val="FFFFFF"/>
                </a:solidFill>
                <a:latin typeface="Trebuchet MS"/>
                <a:cs typeface="Trebuchet MS"/>
              </a:rPr>
              <a:t>entrepreneurship </a:t>
            </a:r>
            <a:r>
              <a:rPr sz="2400" spc="25" dirty="0">
                <a:solidFill>
                  <a:srgbClr val="FFFFFF"/>
                </a:solidFill>
                <a:latin typeface="Trebuchet MS"/>
                <a:cs typeface="Trebuchet MS"/>
              </a:rPr>
              <a:t>and </a:t>
            </a:r>
            <a:r>
              <a:rPr sz="2400" spc="-710" dirty="0">
                <a:solidFill>
                  <a:srgbClr val="FFFFFF"/>
                </a:solidFill>
                <a:latin typeface="Trebuchet MS"/>
                <a:cs typeface="Trebuchet MS"/>
              </a:rPr>
              <a:t> </a:t>
            </a:r>
            <a:r>
              <a:rPr sz="2400" spc="-20" dirty="0">
                <a:solidFill>
                  <a:srgbClr val="FFFFFF"/>
                </a:solidFill>
                <a:latin typeface="Trebuchet MS"/>
                <a:cs typeface="Trebuchet MS"/>
              </a:rPr>
              <a:t>free</a:t>
            </a:r>
            <a:r>
              <a:rPr sz="2400" spc="-105" dirty="0">
                <a:solidFill>
                  <a:srgbClr val="FFFFFF"/>
                </a:solidFill>
                <a:latin typeface="Trebuchet MS"/>
                <a:cs typeface="Trebuchet MS"/>
              </a:rPr>
              <a:t> </a:t>
            </a:r>
            <a:r>
              <a:rPr sz="2400" spc="-65" dirty="0">
                <a:solidFill>
                  <a:srgbClr val="FFFFFF"/>
                </a:solidFill>
                <a:latin typeface="Trebuchet MS"/>
                <a:cs typeface="Trebuchet MS"/>
              </a:rPr>
              <a:t>trade.</a:t>
            </a:r>
            <a:endParaRPr sz="240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6413" y="1227436"/>
            <a:ext cx="9277349" cy="6353174"/>
          </a:xfrm>
          <a:prstGeom prst="rect">
            <a:avLst/>
          </a:prstGeom>
        </p:spPr>
      </p:pic>
      <p:sp>
        <p:nvSpPr>
          <p:cNvPr id="3" name="object 3"/>
          <p:cNvSpPr/>
          <p:nvPr/>
        </p:nvSpPr>
        <p:spPr>
          <a:xfrm>
            <a:off x="359631" y="451322"/>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4" name="object 4"/>
          <p:cNvSpPr/>
          <p:nvPr/>
        </p:nvSpPr>
        <p:spPr>
          <a:xfrm>
            <a:off x="359631" y="556097"/>
            <a:ext cx="314325" cy="0"/>
          </a:xfrm>
          <a:custGeom>
            <a:avLst/>
            <a:gdLst/>
            <a:ahLst/>
            <a:cxnLst/>
            <a:rect l="l" t="t" r="r" b="b"/>
            <a:pathLst>
              <a:path w="314325">
                <a:moveTo>
                  <a:pt x="0" y="0"/>
                </a:moveTo>
                <a:lnTo>
                  <a:pt x="314186" y="0"/>
                </a:lnTo>
              </a:path>
            </a:pathLst>
          </a:custGeom>
          <a:ln w="28574">
            <a:solidFill>
              <a:srgbClr val="FFFFFF"/>
            </a:solidFill>
          </a:ln>
        </p:spPr>
        <p:txBody>
          <a:bodyPr wrap="square" lIns="0" tIns="0" rIns="0" bIns="0" rtlCol="0"/>
          <a:lstStyle/>
          <a:p>
            <a:endParaRPr/>
          </a:p>
        </p:txBody>
      </p:sp>
      <p:sp>
        <p:nvSpPr>
          <p:cNvPr id="5" name="object 5"/>
          <p:cNvSpPr txBox="1">
            <a:spLocks noGrp="1"/>
          </p:cNvSpPr>
          <p:nvPr>
            <p:ph type="title"/>
          </p:nvPr>
        </p:nvSpPr>
        <p:spPr>
          <a:xfrm>
            <a:off x="7109814" y="339911"/>
            <a:ext cx="5832475" cy="1791335"/>
          </a:xfrm>
          <a:prstGeom prst="rect">
            <a:avLst/>
          </a:prstGeom>
        </p:spPr>
        <p:txBody>
          <a:bodyPr vert="horz" wrap="square" lIns="0" tIns="12700" rIns="0" bIns="0" rtlCol="0">
            <a:spAutoFit/>
          </a:bodyPr>
          <a:lstStyle/>
          <a:p>
            <a:pPr marL="12700">
              <a:lnSpc>
                <a:spcPts val="6950"/>
              </a:lnSpc>
              <a:spcBef>
                <a:spcPts val="100"/>
              </a:spcBef>
            </a:pPr>
            <a:r>
              <a:rPr spc="-295" dirty="0"/>
              <a:t>Economical</a:t>
            </a:r>
          </a:p>
          <a:p>
            <a:pPr marL="3025140">
              <a:lnSpc>
                <a:spcPts val="6950"/>
              </a:lnSpc>
            </a:pPr>
            <a:r>
              <a:rPr spc="-700" dirty="0"/>
              <a:t>F</a:t>
            </a:r>
            <a:r>
              <a:rPr spc="325" dirty="0"/>
              <a:t>a</a:t>
            </a:r>
            <a:r>
              <a:rPr spc="-270" dirty="0"/>
              <a:t>c</a:t>
            </a:r>
            <a:r>
              <a:rPr spc="310" dirty="0"/>
              <a:t>t</a:t>
            </a:r>
            <a:r>
              <a:rPr spc="-245" dirty="0"/>
              <a:t>o</a:t>
            </a:r>
            <a:r>
              <a:rPr spc="140" dirty="0"/>
              <a:t>r</a:t>
            </a:r>
            <a:r>
              <a:rPr spc="-725" dirty="0"/>
              <a:t>s</a:t>
            </a:r>
          </a:p>
        </p:txBody>
      </p:sp>
      <p:sp>
        <p:nvSpPr>
          <p:cNvPr id="6" name="object 6"/>
          <p:cNvSpPr txBox="1"/>
          <p:nvPr/>
        </p:nvSpPr>
        <p:spPr>
          <a:xfrm>
            <a:off x="6561726" y="2848609"/>
            <a:ext cx="11325860" cy="1657985"/>
          </a:xfrm>
          <a:prstGeom prst="rect">
            <a:avLst/>
          </a:prstGeom>
        </p:spPr>
        <p:txBody>
          <a:bodyPr vert="horz" wrap="square" lIns="0" tIns="12700" rIns="0" bIns="0" rtlCol="0">
            <a:spAutoFit/>
          </a:bodyPr>
          <a:lstStyle/>
          <a:p>
            <a:pPr marL="12700">
              <a:lnSpc>
                <a:spcPts val="3485"/>
              </a:lnSpc>
              <a:spcBef>
                <a:spcPts val="100"/>
              </a:spcBef>
            </a:pPr>
            <a:r>
              <a:rPr sz="3000" b="1" spc="-15" dirty="0">
                <a:solidFill>
                  <a:srgbClr val="FFFFFF"/>
                </a:solidFill>
                <a:latin typeface="Arial"/>
                <a:cs typeface="Arial"/>
              </a:rPr>
              <a:t>Inflation</a:t>
            </a:r>
            <a:endParaRPr sz="3000">
              <a:latin typeface="Arial"/>
              <a:cs typeface="Arial"/>
            </a:endParaRPr>
          </a:p>
          <a:p>
            <a:pPr marL="12700">
              <a:lnSpc>
                <a:spcPts val="2765"/>
              </a:lnSpc>
            </a:pPr>
            <a:r>
              <a:rPr sz="2400" spc="-65" dirty="0">
                <a:solidFill>
                  <a:srgbClr val="FFFFFF"/>
                </a:solidFill>
                <a:latin typeface="Trebuchet MS"/>
                <a:cs typeface="Trebuchet MS"/>
              </a:rPr>
              <a:t>The</a:t>
            </a:r>
            <a:r>
              <a:rPr sz="2400" spc="-95" dirty="0">
                <a:solidFill>
                  <a:srgbClr val="FFFFFF"/>
                </a:solidFill>
                <a:latin typeface="Trebuchet MS"/>
                <a:cs typeface="Trebuchet MS"/>
              </a:rPr>
              <a:t> </a:t>
            </a:r>
            <a:r>
              <a:rPr sz="2400" spc="-25" dirty="0">
                <a:solidFill>
                  <a:srgbClr val="FFFFFF"/>
                </a:solidFill>
                <a:latin typeface="Trebuchet MS"/>
                <a:cs typeface="Trebuchet MS"/>
              </a:rPr>
              <a:t>rising</a:t>
            </a:r>
            <a:r>
              <a:rPr sz="2400" spc="-95" dirty="0">
                <a:solidFill>
                  <a:srgbClr val="FFFFFF"/>
                </a:solidFill>
                <a:latin typeface="Trebuchet MS"/>
                <a:cs typeface="Trebuchet MS"/>
              </a:rPr>
              <a:t> </a:t>
            </a:r>
            <a:r>
              <a:rPr sz="2400" spc="-80" dirty="0">
                <a:solidFill>
                  <a:srgbClr val="FFFFFF"/>
                </a:solidFill>
                <a:latin typeface="Trebuchet MS"/>
                <a:cs typeface="Trebuchet MS"/>
              </a:rPr>
              <a:t>inflation</a:t>
            </a:r>
            <a:r>
              <a:rPr sz="2400" spc="-95" dirty="0">
                <a:solidFill>
                  <a:srgbClr val="FFFFFF"/>
                </a:solidFill>
                <a:latin typeface="Trebuchet MS"/>
                <a:cs typeface="Trebuchet MS"/>
              </a:rPr>
              <a:t> </a:t>
            </a:r>
            <a:r>
              <a:rPr sz="2400" spc="-35" dirty="0">
                <a:solidFill>
                  <a:srgbClr val="FFFFFF"/>
                </a:solidFill>
                <a:latin typeface="Trebuchet MS"/>
                <a:cs typeface="Trebuchet MS"/>
              </a:rPr>
              <a:t>rate</a:t>
            </a:r>
            <a:r>
              <a:rPr sz="2400" spc="-95" dirty="0">
                <a:solidFill>
                  <a:srgbClr val="FFFFFF"/>
                </a:solidFill>
                <a:latin typeface="Trebuchet MS"/>
                <a:cs typeface="Trebuchet MS"/>
              </a:rPr>
              <a:t> </a:t>
            </a:r>
            <a:r>
              <a:rPr sz="2400" spc="20" dirty="0">
                <a:solidFill>
                  <a:srgbClr val="FFFFFF"/>
                </a:solidFill>
                <a:latin typeface="Trebuchet MS"/>
                <a:cs typeface="Trebuchet MS"/>
              </a:rPr>
              <a:t>can</a:t>
            </a:r>
            <a:r>
              <a:rPr sz="2400" spc="-95" dirty="0">
                <a:solidFill>
                  <a:srgbClr val="FFFFFF"/>
                </a:solidFill>
                <a:latin typeface="Trebuchet MS"/>
                <a:cs typeface="Trebuchet MS"/>
              </a:rPr>
              <a:t> </a:t>
            </a:r>
            <a:r>
              <a:rPr sz="2400" spc="40" dirty="0">
                <a:solidFill>
                  <a:srgbClr val="FFFFFF"/>
                </a:solidFill>
                <a:latin typeface="Trebuchet MS"/>
                <a:cs typeface="Trebuchet MS"/>
              </a:rPr>
              <a:t>have</a:t>
            </a:r>
            <a:r>
              <a:rPr sz="2400" spc="-90" dirty="0">
                <a:solidFill>
                  <a:srgbClr val="FFFFFF"/>
                </a:solidFill>
                <a:latin typeface="Trebuchet MS"/>
                <a:cs typeface="Trebuchet MS"/>
              </a:rPr>
              <a:t> </a:t>
            </a:r>
            <a:r>
              <a:rPr sz="2400" spc="65" dirty="0">
                <a:solidFill>
                  <a:srgbClr val="FFFFFF"/>
                </a:solidFill>
                <a:latin typeface="Trebuchet MS"/>
                <a:cs typeface="Trebuchet MS"/>
              </a:rPr>
              <a:t>a</a:t>
            </a:r>
            <a:r>
              <a:rPr sz="2400" spc="-95" dirty="0">
                <a:solidFill>
                  <a:srgbClr val="FFFFFF"/>
                </a:solidFill>
                <a:latin typeface="Trebuchet MS"/>
                <a:cs typeface="Trebuchet MS"/>
              </a:rPr>
              <a:t> </a:t>
            </a:r>
            <a:r>
              <a:rPr sz="2400" dirty="0">
                <a:solidFill>
                  <a:srgbClr val="FFFFFF"/>
                </a:solidFill>
                <a:latin typeface="Trebuchet MS"/>
                <a:cs typeface="Trebuchet MS"/>
              </a:rPr>
              <a:t>negative</a:t>
            </a:r>
            <a:r>
              <a:rPr sz="2400" spc="-95" dirty="0">
                <a:solidFill>
                  <a:srgbClr val="FFFFFF"/>
                </a:solidFill>
                <a:latin typeface="Trebuchet MS"/>
                <a:cs typeface="Trebuchet MS"/>
              </a:rPr>
              <a:t> </a:t>
            </a:r>
            <a:r>
              <a:rPr sz="2400" spc="-70" dirty="0">
                <a:solidFill>
                  <a:srgbClr val="FFFFFF"/>
                </a:solidFill>
                <a:latin typeface="Trebuchet MS"/>
                <a:cs typeface="Trebuchet MS"/>
              </a:rPr>
              <a:t>impact</a:t>
            </a:r>
            <a:r>
              <a:rPr sz="2400" spc="-95" dirty="0">
                <a:solidFill>
                  <a:srgbClr val="FFFFFF"/>
                </a:solidFill>
                <a:latin typeface="Trebuchet MS"/>
                <a:cs typeface="Trebuchet MS"/>
              </a:rPr>
              <a:t> </a:t>
            </a:r>
            <a:r>
              <a:rPr sz="2400" spc="-30" dirty="0">
                <a:solidFill>
                  <a:srgbClr val="FFFFFF"/>
                </a:solidFill>
                <a:latin typeface="Trebuchet MS"/>
                <a:cs typeface="Trebuchet MS"/>
              </a:rPr>
              <a:t>on</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10" dirty="0">
                <a:solidFill>
                  <a:srgbClr val="FFFFFF"/>
                </a:solidFill>
                <a:latin typeface="Trebuchet MS"/>
                <a:cs typeface="Trebuchet MS"/>
              </a:rPr>
              <a:t>revenue</a:t>
            </a:r>
            <a:r>
              <a:rPr sz="2400" spc="-90" dirty="0">
                <a:solidFill>
                  <a:srgbClr val="FFFFFF"/>
                </a:solidFill>
                <a:latin typeface="Trebuchet MS"/>
                <a:cs typeface="Trebuchet MS"/>
              </a:rPr>
              <a:t> </a:t>
            </a:r>
            <a:r>
              <a:rPr sz="2400" spc="15" dirty="0">
                <a:solidFill>
                  <a:srgbClr val="FFFFFF"/>
                </a:solidFill>
                <a:latin typeface="Trebuchet MS"/>
                <a:cs typeface="Trebuchet MS"/>
              </a:rPr>
              <a:t>growth</a:t>
            </a:r>
            <a:r>
              <a:rPr sz="2400" spc="-95" dirty="0">
                <a:solidFill>
                  <a:srgbClr val="FFFFFF"/>
                </a:solidFill>
                <a:latin typeface="Trebuchet MS"/>
                <a:cs typeface="Trebuchet MS"/>
              </a:rPr>
              <a:t> </a:t>
            </a:r>
            <a:r>
              <a:rPr sz="2400" dirty="0">
                <a:solidFill>
                  <a:srgbClr val="FFFFFF"/>
                </a:solidFill>
                <a:latin typeface="Trebuchet MS"/>
                <a:cs typeface="Trebuchet MS"/>
              </a:rPr>
              <a:t>of</a:t>
            </a:r>
            <a:r>
              <a:rPr sz="2400" spc="-95" dirty="0">
                <a:solidFill>
                  <a:srgbClr val="FFFFFF"/>
                </a:solidFill>
                <a:latin typeface="Trebuchet MS"/>
                <a:cs typeface="Trebuchet MS"/>
              </a:rPr>
              <a:t> </a:t>
            </a:r>
            <a:r>
              <a:rPr sz="2400" spc="25" dirty="0">
                <a:solidFill>
                  <a:srgbClr val="FFFFFF"/>
                </a:solidFill>
                <a:latin typeface="Trebuchet MS"/>
                <a:cs typeface="Trebuchet MS"/>
              </a:rPr>
              <a:t>IndiGo</a:t>
            </a:r>
            <a:endParaRPr sz="2400">
              <a:latin typeface="Trebuchet MS"/>
              <a:cs typeface="Trebuchet MS"/>
            </a:endParaRPr>
          </a:p>
          <a:p>
            <a:pPr marL="12700" marR="109855">
              <a:lnSpc>
                <a:spcPct val="114599"/>
              </a:lnSpc>
              <a:tabLst>
                <a:tab pos="1157605" algn="l"/>
              </a:tabLst>
            </a:pPr>
            <a:r>
              <a:rPr sz="2400" spc="-35" dirty="0">
                <a:solidFill>
                  <a:srgbClr val="FFFFFF"/>
                </a:solidFill>
                <a:latin typeface="Trebuchet MS"/>
                <a:cs typeface="Trebuchet MS"/>
              </a:rPr>
              <a:t>Airlines	</a:t>
            </a:r>
            <a:r>
              <a:rPr sz="2400" spc="60" dirty="0">
                <a:solidFill>
                  <a:srgbClr val="FFFFFF"/>
                </a:solidFill>
                <a:latin typeface="Trebuchet MS"/>
                <a:cs typeface="Trebuchet MS"/>
              </a:rPr>
              <a:t>as</a:t>
            </a:r>
            <a:r>
              <a:rPr sz="2400" spc="-95" dirty="0">
                <a:solidFill>
                  <a:srgbClr val="FFFFFF"/>
                </a:solidFill>
                <a:latin typeface="Trebuchet MS"/>
                <a:cs typeface="Trebuchet MS"/>
              </a:rPr>
              <a:t> </a:t>
            </a:r>
            <a:r>
              <a:rPr sz="2400" spc="-85" dirty="0">
                <a:solidFill>
                  <a:srgbClr val="FFFFFF"/>
                </a:solidFill>
                <a:latin typeface="Trebuchet MS"/>
                <a:cs typeface="Trebuchet MS"/>
              </a:rPr>
              <a:t>its</a:t>
            </a:r>
            <a:r>
              <a:rPr sz="2400" spc="-95" dirty="0">
                <a:solidFill>
                  <a:srgbClr val="FFFFFF"/>
                </a:solidFill>
                <a:latin typeface="Trebuchet MS"/>
                <a:cs typeface="Trebuchet MS"/>
              </a:rPr>
              <a:t> </a:t>
            </a:r>
            <a:r>
              <a:rPr sz="2400" spc="10" dirty="0">
                <a:solidFill>
                  <a:srgbClr val="FFFFFF"/>
                </a:solidFill>
                <a:latin typeface="Trebuchet MS"/>
                <a:cs typeface="Trebuchet MS"/>
              </a:rPr>
              <a:t>decreases</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10" dirty="0">
                <a:solidFill>
                  <a:srgbClr val="FFFFFF"/>
                </a:solidFill>
                <a:latin typeface="Trebuchet MS"/>
                <a:cs typeface="Trebuchet MS"/>
              </a:rPr>
              <a:t>purchasing</a:t>
            </a:r>
            <a:r>
              <a:rPr sz="2400" spc="-95" dirty="0">
                <a:solidFill>
                  <a:srgbClr val="FFFFFF"/>
                </a:solidFill>
                <a:latin typeface="Trebuchet MS"/>
                <a:cs typeface="Trebuchet MS"/>
              </a:rPr>
              <a:t> </a:t>
            </a:r>
            <a:r>
              <a:rPr sz="2400" dirty="0">
                <a:solidFill>
                  <a:srgbClr val="FFFFFF"/>
                </a:solidFill>
                <a:latin typeface="Trebuchet MS"/>
                <a:cs typeface="Trebuchet MS"/>
              </a:rPr>
              <a:t>power</a:t>
            </a:r>
            <a:r>
              <a:rPr sz="2400" spc="-95" dirty="0">
                <a:solidFill>
                  <a:srgbClr val="FFFFFF"/>
                </a:solidFill>
                <a:latin typeface="Trebuchet MS"/>
                <a:cs typeface="Trebuchet MS"/>
              </a:rPr>
              <a:t> </a:t>
            </a:r>
            <a:r>
              <a:rPr sz="2400" dirty="0">
                <a:solidFill>
                  <a:srgbClr val="FFFFFF"/>
                </a:solidFill>
                <a:latin typeface="Trebuchet MS"/>
                <a:cs typeface="Trebuchet MS"/>
              </a:rPr>
              <a:t>of</a:t>
            </a:r>
            <a:r>
              <a:rPr sz="2400" spc="-95" dirty="0">
                <a:solidFill>
                  <a:srgbClr val="FFFFFF"/>
                </a:solidFill>
                <a:latin typeface="Trebuchet MS"/>
                <a:cs typeface="Trebuchet MS"/>
              </a:rPr>
              <a:t> </a:t>
            </a:r>
            <a:r>
              <a:rPr sz="2400" spc="-45" dirty="0">
                <a:solidFill>
                  <a:srgbClr val="FFFFFF"/>
                </a:solidFill>
                <a:latin typeface="Trebuchet MS"/>
                <a:cs typeface="Trebuchet MS"/>
              </a:rPr>
              <a:t>money</a:t>
            </a:r>
            <a:r>
              <a:rPr sz="2400" spc="-95" dirty="0">
                <a:solidFill>
                  <a:srgbClr val="FFFFFF"/>
                </a:solidFill>
                <a:latin typeface="Trebuchet MS"/>
                <a:cs typeface="Trebuchet MS"/>
              </a:rPr>
              <a:t> </a:t>
            </a:r>
            <a:r>
              <a:rPr sz="2400" spc="25" dirty="0">
                <a:solidFill>
                  <a:srgbClr val="FFFFFF"/>
                </a:solidFill>
                <a:latin typeface="Trebuchet MS"/>
                <a:cs typeface="Trebuchet MS"/>
              </a:rPr>
              <a:t>and</a:t>
            </a:r>
            <a:r>
              <a:rPr sz="2400" spc="-95" dirty="0">
                <a:solidFill>
                  <a:srgbClr val="FFFFFF"/>
                </a:solidFill>
                <a:latin typeface="Trebuchet MS"/>
                <a:cs typeface="Trebuchet MS"/>
              </a:rPr>
              <a:t> </a:t>
            </a:r>
            <a:r>
              <a:rPr sz="2400" spc="15" dirty="0">
                <a:solidFill>
                  <a:srgbClr val="FFFFFF"/>
                </a:solidFill>
                <a:latin typeface="Trebuchet MS"/>
                <a:cs typeface="Trebuchet MS"/>
              </a:rPr>
              <a:t>discourages</a:t>
            </a:r>
            <a:r>
              <a:rPr sz="2400" spc="-95" dirty="0">
                <a:solidFill>
                  <a:srgbClr val="FFFFFF"/>
                </a:solidFill>
                <a:latin typeface="Trebuchet MS"/>
                <a:cs typeface="Trebuchet MS"/>
              </a:rPr>
              <a:t> </a:t>
            </a:r>
            <a:r>
              <a:rPr sz="2400" spc="-35" dirty="0">
                <a:solidFill>
                  <a:srgbClr val="FFFFFF"/>
                </a:solidFill>
                <a:latin typeface="Trebuchet MS"/>
                <a:cs typeface="Trebuchet MS"/>
              </a:rPr>
              <a:t>consumer </a:t>
            </a:r>
            <a:r>
              <a:rPr sz="2400" spc="-705" dirty="0">
                <a:solidFill>
                  <a:srgbClr val="FFFFFF"/>
                </a:solidFill>
                <a:latin typeface="Trebuchet MS"/>
                <a:cs typeface="Trebuchet MS"/>
              </a:rPr>
              <a:t> </a:t>
            </a:r>
            <a:r>
              <a:rPr sz="2400" spc="5" dirty="0">
                <a:solidFill>
                  <a:srgbClr val="FFFFFF"/>
                </a:solidFill>
                <a:latin typeface="Trebuchet MS"/>
                <a:cs typeface="Trebuchet MS"/>
              </a:rPr>
              <a:t>spending</a:t>
            </a:r>
            <a:r>
              <a:rPr sz="2400" spc="-105" dirty="0">
                <a:solidFill>
                  <a:srgbClr val="FFFFFF"/>
                </a:solidFill>
                <a:latin typeface="Trebuchet MS"/>
                <a:cs typeface="Trebuchet MS"/>
              </a:rPr>
              <a:t> </a:t>
            </a:r>
            <a:r>
              <a:rPr sz="2400" spc="-30" dirty="0">
                <a:solidFill>
                  <a:srgbClr val="FFFFFF"/>
                </a:solidFill>
                <a:latin typeface="Trebuchet MS"/>
                <a:cs typeface="Trebuchet MS"/>
              </a:rPr>
              <a:t>on</a:t>
            </a:r>
            <a:r>
              <a:rPr sz="2400" spc="-100" dirty="0">
                <a:solidFill>
                  <a:srgbClr val="FFFFFF"/>
                </a:solidFill>
                <a:latin typeface="Trebuchet MS"/>
                <a:cs typeface="Trebuchet MS"/>
              </a:rPr>
              <a:t> </a:t>
            </a:r>
            <a:r>
              <a:rPr sz="2400" spc="55" dirty="0">
                <a:solidFill>
                  <a:srgbClr val="FFFFFF"/>
                </a:solidFill>
                <a:latin typeface="Trebuchet MS"/>
                <a:cs typeface="Trebuchet MS"/>
              </a:rPr>
              <a:t>goods</a:t>
            </a:r>
            <a:r>
              <a:rPr sz="2400" spc="-100" dirty="0">
                <a:solidFill>
                  <a:srgbClr val="FFFFFF"/>
                </a:solidFill>
                <a:latin typeface="Trebuchet MS"/>
                <a:cs typeface="Trebuchet MS"/>
              </a:rPr>
              <a:t> </a:t>
            </a:r>
            <a:r>
              <a:rPr sz="2400" spc="25" dirty="0">
                <a:solidFill>
                  <a:srgbClr val="FFFFFF"/>
                </a:solidFill>
                <a:latin typeface="Trebuchet MS"/>
                <a:cs typeface="Trebuchet MS"/>
              </a:rPr>
              <a:t>and</a:t>
            </a:r>
            <a:r>
              <a:rPr sz="2400" spc="-100" dirty="0">
                <a:solidFill>
                  <a:srgbClr val="FFFFFF"/>
                </a:solidFill>
                <a:latin typeface="Trebuchet MS"/>
                <a:cs typeface="Trebuchet MS"/>
              </a:rPr>
              <a:t> </a:t>
            </a:r>
            <a:r>
              <a:rPr sz="2400" spc="-35" dirty="0">
                <a:solidFill>
                  <a:srgbClr val="FFFFFF"/>
                </a:solidFill>
                <a:latin typeface="Trebuchet MS"/>
                <a:cs typeface="Trebuchet MS"/>
              </a:rPr>
              <a:t>services.</a:t>
            </a:r>
            <a:endParaRPr sz="2400">
              <a:latin typeface="Trebuchet MS"/>
              <a:cs typeface="Trebuchet MS"/>
            </a:endParaRPr>
          </a:p>
        </p:txBody>
      </p:sp>
      <p:sp>
        <p:nvSpPr>
          <p:cNvPr id="7" name="object 7"/>
          <p:cNvSpPr txBox="1"/>
          <p:nvPr/>
        </p:nvSpPr>
        <p:spPr>
          <a:xfrm>
            <a:off x="6535180" y="5493504"/>
            <a:ext cx="11694795" cy="4080510"/>
          </a:xfrm>
          <a:prstGeom prst="rect">
            <a:avLst/>
          </a:prstGeom>
        </p:spPr>
        <p:txBody>
          <a:bodyPr vert="horz" wrap="square" lIns="0" tIns="12700" rIns="0" bIns="0" rtlCol="0">
            <a:spAutoFit/>
          </a:bodyPr>
          <a:lstStyle/>
          <a:p>
            <a:pPr marL="38735">
              <a:lnSpc>
                <a:spcPts val="3590"/>
              </a:lnSpc>
              <a:spcBef>
                <a:spcPts val="100"/>
              </a:spcBef>
            </a:pPr>
            <a:r>
              <a:rPr sz="3000" b="1" spc="-55" dirty="0">
                <a:solidFill>
                  <a:srgbClr val="FFFFFF"/>
                </a:solidFill>
                <a:latin typeface="Arial"/>
                <a:cs typeface="Arial"/>
              </a:rPr>
              <a:t>Exchange</a:t>
            </a:r>
            <a:r>
              <a:rPr sz="3000" b="1" spc="-25" dirty="0">
                <a:solidFill>
                  <a:srgbClr val="FFFFFF"/>
                </a:solidFill>
                <a:latin typeface="Arial"/>
                <a:cs typeface="Arial"/>
              </a:rPr>
              <a:t> </a:t>
            </a:r>
            <a:r>
              <a:rPr sz="3000" b="1" spc="-40" dirty="0">
                <a:solidFill>
                  <a:srgbClr val="FFFFFF"/>
                </a:solidFill>
                <a:latin typeface="Arial"/>
                <a:cs typeface="Arial"/>
              </a:rPr>
              <a:t>and</a:t>
            </a:r>
            <a:r>
              <a:rPr sz="3000" b="1" spc="-25" dirty="0">
                <a:solidFill>
                  <a:srgbClr val="FFFFFF"/>
                </a:solidFill>
                <a:latin typeface="Arial"/>
                <a:cs typeface="Arial"/>
              </a:rPr>
              <a:t> </a:t>
            </a:r>
            <a:r>
              <a:rPr sz="3000" b="1" spc="-5" dirty="0">
                <a:solidFill>
                  <a:srgbClr val="FFFFFF"/>
                </a:solidFill>
                <a:latin typeface="Arial"/>
                <a:cs typeface="Arial"/>
              </a:rPr>
              <a:t>interest</a:t>
            </a:r>
            <a:r>
              <a:rPr sz="3000" b="1" spc="-20" dirty="0">
                <a:solidFill>
                  <a:srgbClr val="FFFFFF"/>
                </a:solidFill>
                <a:latin typeface="Arial"/>
                <a:cs typeface="Arial"/>
              </a:rPr>
              <a:t> </a:t>
            </a:r>
            <a:r>
              <a:rPr sz="3000" b="1" spc="120" dirty="0">
                <a:solidFill>
                  <a:srgbClr val="FFFFFF"/>
                </a:solidFill>
                <a:latin typeface="Arial"/>
                <a:cs typeface="Arial"/>
              </a:rPr>
              <a:t>rate</a:t>
            </a:r>
            <a:endParaRPr sz="3000">
              <a:latin typeface="Arial"/>
              <a:cs typeface="Arial"/>
            </a:endParaRPr>
          </a:p>
          <a:p>
            <a:pPr marL="38735">
              <a:lnSpc>
                <a:spcPts val="2840"/>
              </a:lnSpc>
            </a:pPr>
            <a:r>
              <a:rPr sz="2400" spc="-50" dirty="0">
                <a:solidFill>
                  <a:srgbClr val="FFFFFF"/>
                </a:solidFill>
                <a:latin typeface="Trebuchet MS"/>
                <a:cs typeface="Trebuchet MS"/>
              </a:rPr>
              <a:t>Fluctuations</a:t>
            </a:r>
            <a:r>
              <a:rPr sz="2400" spc="-95" dirty="0">
                <a:solidFill>
                  <a:srgbClr val="FFFFFF"/>
                </a:solidFill>
                <a:latin typeface="Trebuchet MS"/>
                <a:cs typeface="Trebuchet MS"/>
              </a:rPr>
              <a:t> </a:t>
            </a:r>
            <a:r>
              <a:rPr sz="2400" spc="-110" dirty="0">
                <a:solidFill>
                  <a:srgbClr val="FFFFFF"/>
                </a:solidFill>
                <a:latin typeface="Trebuchet MS"/>
                <a:cs typeface="Trebuchet MS"/>
              </a:rPr>
              <a:t>in</a:t>
            </a:r>
            <a:r>
              <a:rPr sz="2400" spc="-90"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25" dirty="0">
                <a:solidFill>
                  <a:srgbClr val="FFFFFF"/>
                </a:solidFill>
                <a:latin typeface="Trebuchet MS"/>
                <a:cs typeface="Trebuchet MS"/>
              </a:rPr>
              <a:t>exchange</a:t>
            </a:r>
            <a:r>
              <a:rPr sz="2400" spc="-90" dirty="0">
                <a:solidFill>
                  <a:srgbClr val="FFFFFF"/>
                </a:solidFill>
                <a:latin typeface="Trebuchet MS"/>
                <a:cs typeface="Trebuchet MS"/>
              </a:rPr>
              <a:t> </a:t>
            </a:r>
            <a:r>
              <a:rPr sz="2400" spc="-35" dirty="0">
                <a:solidFill>
                  <a:srgbClr val="FFFFFF"/>
                </a:solidFill>
                <a:latin typeface="Trebuchet MS"/>
                <a:cs typeface="Trebuchet MS"/>
              </a:rPr>
              <a:t>rate</a:t>
            </a:r>
            <a:r>
              <a:rPr sz="2400" spc="-90" dirty="0">
                <a:solidFill>
                  <a:srgbClr val="FFFFFF"/>
                </a:solidFill>
                <a:latin typeface="Trebuchet MS"/>
                <a:cs typeface="Trebuchet MS"/>
              </a:rPr>
              <a:t> </a:t>
            </a:r>
            <a:r>
              <a:rPr sz="2400" spc="20" dirty="0">
                <a:solidFill>
                  <a:srgbClr val="FFFFFF"/>
                </a:solidFill>
                <a:latin typeface="Trebuchet MS"/>
                <a:cs typeface="Trebuchet MS"/>
              </a:rPr>
              <a:t>can</a:t>
            </a:r>
            <a:r>
              <a:rPr sz="2400" spc="-95" dirty="0">
                <a:solidFill>
                  <a:srgbClr val="FFFFFF"/>
                </a:solidFill>
                <a:latin typeface="Trebuchet MS"/>
                <a:cs typeface="Trebuchet MS"/>
              </a:rPr>
              <a:t> </a:t>
            </a:r>
            <a:r>
              <a:rPr sz="2400" spc="-5" dirty="0">
                <a:solidFill>
                  <a:srgbClr val="FFFFFF"/>
                </a:solidFill>
                <a:latin typeface="Trebuchet MS"/>
                <a:cs typeface="Trebuchet MS"/>
              </a:rPr>
              <a:t>affect</a:t>
            </a:r>
            <a:r>
              <a:rPr sz="2400" spc="-90" dirty="0">
                <a:solidFill>
                  <a:srgbClr val="FFFFFF"/>
                </a:solidFill>
                <a:latin typeface="Trebuchet MS"/>
                <a:cs typeface="Trebuchet MS"/>
              </a:rPr>
              <a:t> </a:t>
            </a:r>
            <a:r>
              <a:rPr sz="2400" spc="75" dirty="0">
                <a:solidFill>
                  <a:srgbClr val="FFFFFF"/>
                </a:solidFill>
                <a:latin typeface="Trebuchet MS"/>
                <a:cs typeface="Trebuchet MS"/>
              </a:rPr>
              <a:t>Indigo's</a:t>
            </a:r>
            <a:r>
              <a:rPr sz="2400" spc="-95" dirty="0">
                <a:solidFill>
                  <a:srgbClr val="FFFFFF"/>
                </a:solidFill>
                <a:latin typeface="Trebuchet MS"/>
                <a:cs typeface="Trebuchet MS"/>
              </a:rPr>
              <a:t> </a:t>
            </a:r>
            <a:r>
              <a:rPr sz="2400" spc="-5" dirty="0">
                <a:solidFill>
                  <a:srgbClr val="FFFFFF"/>
                </a:solidFill>
                <a:latin typeface="Trebuchet MS"/>
                <a:cs typeface="Trebuchet MS"/>
              </a:rPr>
              <a:t>business</a:t>
            </a:r>
            <a:r>
              <a:rPr sz="2400" spc="-90" dirty="0">
                <a:solidFill>
                  <a:srgbClr val="FFFFFF"/>
                </a:solidFill>
                <a:latin typeface="Trebuchet MS"/>
                <a:cs typeface="Trebuchet MS"/>
              </a:rPr>
              <a:t> </a:t>
            </a:r>
            <a:r>
              <a:rPr sz="2400" spc="-80" dirty="0">
                <a:solidFill>
                  <a:srgbClr val="FFFFFF"/>
                </a:solidFill>
                <a:latin typeface="Trebuchet MS"/>
                <a:cs typeface="Trebuchet MS"/>
              </a:rPr>
              <a:t>profitability.</a:t>
            </a:r>
            <a:endParaRPr sz="2400">
              <a:latin typeface="Trebuchet MS"/>
              <a:cs typeface="Trebuchet MS"/>
            </a:endParaRPr>
          </a:p>
          <a:p>
            <a:pPr marL="38735">
              <a:lnSpc>
                <a:spcPts val="2850"/>
              </a:lnSpc>
            </a:pPr>
            <a:r>
              <a:rPr sz="2400" spc="-25" dirty="0">
                <a:solidFill>
                  <a:srgbClr val="FFFFFF"/>
                </a:solidFill>
                <a:latin typeface="Trebuchet MS"/>
                <a:cs typeface="Trebuchet MS"/>
              </a:rPr>
              <a:t>They</a:t>
            </a:r>
            <a:r>
              <a:rPr sz="2400" spc="-95" dirty="0">
                <a:solidFill>
                  <a:srgbClr val="FFFFFF"/>
                </a:solidFill>
                <a:latin typeface="Trebuchet MS"/>
                <a:cs typeface="Trebuchet MS"/>
              </a:rPr>
              <a:t> </a:t>
            </a:r>
            <a:r>
              <a:rPr sz="2400" spc="-25" dirty="0">
                <a:solidFill>
                  <a:srgbClr val="FFFFFF"/>
                </a:solidFill>
                <a:latin typeface="Trebuchet MS"/>
                <a:cs typeface="Trebuchet MS"/>
              </a:rPr>
              <a:t>should</a:t>
            </a:r>
            <a:r>
              <a:rPr sz="2400" spc="-95" dirty="0">
                <a:solidFill>
                  <a:srgbClr val="FFFFFF"/>
                </a:solidFill>
                <a:latin typeface="Trebuchet MS"/>
                <a:cs typeface="Trebuchet MS"/>
              </a:rPr>
              <a:t> </a:t>
            </a:r>
            <a:r>
              <a:rPr sz="2400" spc="10" dirty="0">
                <a:solidFill>
                  <a:srgbClr val="FFFFFF"/>
                </a:solidFill>
                <a:latin typeface="Trebuchet MS"/>
                <a:cs typeface="Trebuchet MS"/>
              </a:rPr>
              <a:t>study</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25" dirty="0">
                <a:solidFill>
                  <a:srgbClr val="FFFFFF"/>
                </a:solidFill>
                <a:latin typeface="Trebuchet MS"/>
                <a:cs typeface="Trebuchet MS"/>
              </a:rPr>
              <a:t>exchange</a:t>
            </a:r>
            <a:r>
              <a:rPr sz="2400" spc="-95" dirty="0">
                <a:solidFill>
                  <a:srgbClr val="FFFFFF"/>
                </a:solidFill>
                <a:latin typeface="Trebuchet MS"/>
                <a:cs typeface="Trebuchet MS"/>
              </a:rPr>
              <a:t> </a:t>
            </a:r>
            <a:r>
              <a:rPr sz="2400" spc="-35" dirty="0">
                <a:solidFill>
                  <a:srgbClr val="FFFFFF"/>
                </a:solidFill>
                <a:latin typeface="Trebuchet MS"/>
                <a:cs typeface="Trebuchet MS"/>
              </a:rPr>
              <a:t>rate</a:t>
            </a:r>
            <a:r>
              <a:rPr sz="2400" spc="-95" dirty="0">
                <a:solidFill>
                  <a:srgbClr val="FFFFFF"/>
                </a:solidFill>
                <a:latin typeface="Trebuchet MS"/>
                <a:cs typeface="Trebuchet MS"/>
              </a:rPr>
              <a:t> </a:t>
            </a:r>
            <a:r>
              <a:rPr sz="2400" spc="-50" dirty="0">
                <a:solidFill>
                  <a:srgbClr val="FFFFFF"/>
                </a:solidFill>
                <a:latin typeface="Trebuchet MS"/>
                <a:cs typeface="Trebuchet MS"/>
              </a:rPr>
              <a:t>fluctuations</a:t>
            </a:r>
            <a:r>
              <a:rPr sz="2400" spc="-95"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55" dirty="0">
                <a:solidFill>
                  <a:srgbClr val="FFFFFF"/>
                </a:solidFill>
                <a:latin typeface="Trebuchet MS"/>
                <a:cs typeface="Trebuchet MS"/>
              </a:rPr>
              <a:t>make</a:t>
            </a:r>
            <a:r>
              <a:rPr sz="2400" spc="-95" dirty="0">
                <a:solidFill>
                  <a:srgbClr val="FFFFFF"/>
                </a:solidFill>
                <a:latin typeface="Trebuchet MS"/>
                <a:cs typeface="Trebuchet MS"/>
              </a:rPr>
              <a:t> </a:t>
            </a:r>
            <a:r>
              <a:rPr sz="2400" spc="-5" dirty="0">
                <a:solidFill>
                  <a:srgbClr val="FFFFFF"/>
                </a:solidFill>
                <a:latin typeface="Trebuchet MS"/>
                <a:cs typeface="Trebuchet MS"/>
              </a:rPr>
              <a:t>accurate</a:t>
            </a:r>
            <a:r>
              <a:rPr sz="2400" spc="-95" dirty="0">
                <a:solidFill>
                  <a:srgbClr val="FFFFFF"/>
                </a:solidFill>
                <a:latin typeface="Trebuchet MS"/>
                <a:cs typeface="Trebuchet MS"/>
              </a:rPr>
              <a:t> </a:t>
            </a:r>
            <a:r>
              <a:rPr sz="2400" spc="-50" dirty="0">
                <a:solidFill>
                  <a:srgbClr val="FFFFFF"/>
                </a:solidFill>
                <a:latin typeface="Trebuchet MS"/>
                <a:cs typeface="Trebuchet MS"/>
              </a:rPr>
              <a:t>anticipations</a:t>
            </a:r>
            <a:r>
              <a:rPr sz="2400" spc="-95" dirty="0">
                <a:solidFill>
                  <a:srgbClr val="FFFFFF"/>
                </a:solidFill>
                <a:latin typeface="Trebuchet MS"/>
                <a:cs typeface="Trebuchet MS"/>
              </a:rPr>
              <a:t> </a:t>
            </a:r>
            <a:r>
              <a:rPr sz="2400" spc="15" dirty="0">
                <a:solidFill>
                  <a:srgbClr val="FFFFFF"/>
                </a:solidFill>
                <a:latin typeface="Trebuchet MS"/>
                <a:cs typeface="Trebuchet MS"/>
              </a:rPr>
              <a:t>so</a:t>
            </a:r>
            <a:endParaRPr sz="2400">
              <a:latin typeface="Trebuchet MS"/>
              <a:cs typeface="Trebuchet MS"/>
            </a:endParaRPr>
          </a:p>
          <a:p>
            <a:pPr marL="38735">
              <a:lnSpc>
                <a:spcPct val="100000"/>
              </a:lnSpc>
              <a:spcBef>
                <a:spcPts val="420"/>
              </a:spcBef>
            </a:pPr>
            <a:r>
              <a:rPr sz="2400" spc="-55" dirty="0">
                <a:solidFill>
                  <a:srgbClr val="FFFFFF"/>
                </a:solidFill>
                <a:latin typeface="Trebuchet MS"/>
                <a:cs typeface="Trebuchet MS"/>
              </a:rPr>
              <a:t>that</a:t>
            </a:r>
            <a:r>
              <a:rPr sz="2400" spc="-100" dirty="0">
                <a:solidFill>
                  <a:srgbClr val="FFFFFF"/>
                </a:solidFill>
                <a:latin typeface="Trebuchet MS"/>
                <a:cs typeface="Trebuchet MS"/>
              </a:rPr>
              <a:t> </a:t>
            </a: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20" dirty="0">
                <a:solidFill>
                  <a:srgbClr val="FFFFFF"/>
                </a:solidFill>
                <a:latin typeface="Trebuchet MS"/>
                <a:cs typeface="Trebuchet MS"/>
              </a:rPr>
              <a:t>undesired</a:t>
            </a:r>
            <a:r>
              <a:rPr sz="2400" spc="-95" dirty="0">
                <a:solidFill>
                  <a:srgbClr val="FFFFFF"/>
                </a:solidFill>
                <a:latin typeface="Trebuchet MS"/>
                <a:cs typeface="Trebuchet MS"/>
              </a:rPr>
              <a:t> </a:t>
            </a:r>
            <a:r>
              <a:rPr sz="2400" spc="-15" dirty="0">
                <a:solidFill>
                  <a:srgbClr val="FFFFFF"/>
                </a:solidFill>
                <a:latin typeface="Trebuchet MS"/>
                <a:cs typeface="Trebuchet MS"/>
              </a:rPr>
              <a:t>trade</a:t>
            </a:r>
            <a:r>
              <a:rPr sz="2400" spc="-95" dirty="0">
                <a:solidFill>
                  <a:srgbClr val="FFFFFF"/>
                </a:solidFill>
                <a:latin typeface="Trebuchet MS"/>
                <a:cs typeface="Trebuchet MS"/>
              </a:rPr>
              <a:t> </a:t>
            </a:r>
            <a:r>
              <a:rPr sz="2400" spc="25" dirty="0">
                <a:solidFill>
                  <a:srgbClr val="FFFFFF"/>
                </a:solidFill>
                <a:latin typeface="Trebuchet MS"/>
                <a:cs typeface="Trebuchet MS"/>
              </a:rPr>
              <a:t>and</a:t>
            </a:r>
            <a:r>
              <a:rPr sz="2400" spc="-95" dirty="0">
                <a:solidFill>
                  <a:srgbClr val="FFFFFF"/>
                </a:solidFill>
                <a:latin typeface="Trebuchet MS"/>
                <a:cs typeface="Trebuchet MS"/>
              </a:rPr>
              <a:t> </a:t>
            </a:r>
            <a:r>
              <a:rPr sz="2400" spc="-5" dirty="0">
                <a:solidFill>
                  <a:srgbClr val="FFFFFF"/>
                </a:solidFill>
                <a:latin typeface="Trebuchet MS"/>
                <a:cs typeface="Trebuchet MS"/>
              </a:rPr>
              <a:t>business</a:t>
            </a:r>
            <a:r>
              <a:rPr sz="2400" spc="-95" dirty="0">
                <a:solidFill>
                  <a:srgbClr val="FFFFFF"/>
                </a:solidFill>
                <a:latin typeface="Trebuchet MS"/>
                <a:cs typeface="Trebuchet MS"/>
              </a:rPr>
              <a:t> </a:t>
            </a:r>
            <a:r>
              <a:rPr sz="2400" spc="-25" dirty="0">
                <a:solidFill>
                  <a:srgbClr val="FFFFFF"/>
                </a:solidFill>
                <a:latin typeface="Trebuchet MS"/>
                <a:cs typeface="Trebuchet MS"/>
              </a:rPr>
              <a:t>performance</a:t>
            </a:r>
            <a:r>
              <a:rPr sz="2400" spc="-100" dirty="0">
                <a:solidFill>
                  <a:srgbClr val="FFFFFF"/>
                </a:solidFill>
                <a:latin typeface="Trebuchet MS"/>
                <a:cs typeface="Trebuchet MS"/>
              </a:rPr>
              <a:t> </a:t>
            </a:r>
            <a:r>
              <a:rPr sz="2400" spc="-5" dirty="0">
                <a:solidFill>
                  <a:srgbClr val="FFFFFF"/>
                </a:solidFill>
                <a:latin typeface="Trebuchet MS"/>
                <a:cs typeface="Trebuchet MS"/>
              </a:rPr>
              <a:t>consequences</a:t>
            </a:r>
            <a:r>
              <a:rPr sz="2400" spc="-95" dirty="0">
                <a:solidFill>
                  <a:srgbClr val="FFFFFF"/>
                </a:solidFill>
                <a:latin typeface="Trebuchet MS"/>
                <a:cs typeface="Trebuchet MS"/>
              </a:rPr>
              <a:t> </a:t>
            </a:r>
            <a:r>
              <a:rPr sz="2400" spc="-35" dirty="0">
                <a:solidFill>
                  <a:srgbClr val="FFFFFF"/>
                </a:solidFill>
                <a:latin typeface="Trebuchet MS"/>
                <a:cs typeface="Trebuchet MS"/>
              </a:rPr>
              <a:t>could</a:t>
            </a:r>
            <a:r>
              <a:rPr sz="2400" spc="-95" dirty="0">
                <a:solidFill>
                  <a:srgbClr val="FFFFFF"/>
                </a:solidFill>
                <a:latin typeface="Trebuchet MS"/>
                <a:cs typeface="Trebuchet MS"/>
              </a:rPr>
              <a:t> </a:t>
            </a:r>
            <a:r>
              <a:rPr sz="2400" spc="10" dirty="0">
                <a:solidFill>
                  <a:srgbClr val="FFFFFF"/>
                </a:solidFill>
                <a:latin typeface="Trebuchet MS"/>
                <a:cs typeface="Trebuchet MS"/>
              </a:rPr>
              <a:t>be</a:t>
            </a:r>
            <a:r>
              <a:rPr sz="2400" spc="-95" dirty="0">
                <a:solidFill>
                  <a:srgbClr val="FFFFFF"/>
                </a:solidFill>
                <a:latin typeface="Trebuchet MS"/>
                <a:cs typeface="Trebuchet MS"/>
              </a:rPr>
              <a:t> </a:t>
            </a:r>
            <a:r>
              <a:rPr sz="2400" spc="-30" dirty="0">
                <a:solidFill>
                  <a:srgbClr val="FFFFFF"/>
                </a:solidFill>
                <a:latin typeface="Trebuchet MS"/>
                <a:cs typeface="Trebuchet MS"/>
              </a:rPr>
              <a:t>avoided.</a:t>
            </a:r>
            <a:endParaRPr sz="2400">
              <a:latin typeface="Trebuchet MS"/>
              <a:cs typeface="Trebuchet MS"/>
            </a:endParaRPr>
          </a:p>
          <a:p>
            <a:pPr>
              <a:lnSpc>
                <a:spcPct val="100000"/>
              </a:lnSpc>
            </a:pPr>
            <a:endParaRPr sz="2400">
              <a:latin typeface="Trebuchet MS"/>
              <a:cs typeface="Trebuchet MS"/>
            </a:endParaRPr>
          </a:p>
          <a:p>
            <a:pPr>
              <a:lnSpc>
                <a:spcPct val="100000"/>
              </a:lnSpc>
              <a:spcBef>
                <a:spcPts val="5"/>
              </a:spcBef>
            </a:pPr>
            <a:endParaRPr sz="3000">
              <a:latin typeface="Trebuchet MS"/>
              <a:cs typeface="Trebuchet MS"/>
            </a:endParaRPr>
          </a:p>
          <a:p>
            <a:pPr marL="24130">
              <a:lnSpc>
                <a:spcPts val="3595"/>
              </a:lnSpc>
            </a:pPr>
            <a:r>
              <a:rPr sz="3000" b="1" spc="-60" dirty="0">
                <a:solidFill>
                  <a:srgbClr val="FFFFFF"/>
                </a:solidFill>
                <a:latin typeface="Arial"/>
                <a:cs typeface="Arial"/>
              </a:rPr>
              <a:t>Demand</a:t>
            </a:r>
            <a:r>
              <a:rPr sz="3000" b="1" spc="-20" dirty="0">
                <a:solidFill>
                  <a:srgbClr val="FFFFFF"/>
                </a:solidFill>
                <a:latin typeface="Arial"/>
                <a:cs typeface="Arial"/>
              </a:rPr>
              <a:t> </a:t>
            </a:r>
            <a:r>
              <a:rPr sz="3000" b="1" spc="10" dirty="0">
                <a:solidFill>
                  <a:srgbClr val="FFFFFF"/>
                </a:solidFill>
                <a:latin typeface="Arial"/>
                <a:cs typeface="Arial"/>
              </a:rPr>
              <a:t>of</a:t>
            </a:r>
            <a:r>
              <a:rPr sz="3000" b="1" spc="-15" dirty="0">
                <a:solidFill>
                  <a:srgbClr val="FFFFFF"/>
                </a:solidFill>
                <a:latin typeface="Arial"/>
                <a:cs typeface="Arial"/>
              </a:rPr>
              <a:t> </a:t>
            </a:r>
            <a:r>
              <a:rPr sz="3000" b="1" spc="-55" dirty="0">
                <a:solidFill>
                  <a:srgbClr val="FFFFFF"/>
                </a:solidFill>
                <a:latin typeface="Arial"/>
                <a:cs typeface="Arial"/>
              </a:rPr>
              <a:t>labour</a:t>
            </a:r>
            <a:r>
              <a:rPr sz="3000" b="1" spc="-15" dirty="0">
                <a:solidFill>
                  <a:srgbClr val="FFFFFF"/>
                </a:solidFill>
                <a:latin typeface="Arial"/>
                <a:cs typeface="Arial"/>
              </a:rPr>
              <a:t> </a:t>
            </a:r>
            <a:r>
              <a:rPr sz="3000" b="1" spc="-40" dirty="0">
                <a:solidFill>
                  <a:srgbClr val="FFFFFF"/>
                </a:solidFill>
                <a:latin typeface="Arial"/>
                <a:cs typeface="Arial"/>
              </a:rPr>
              <a:t>and</a:t>
            </a:r>
            <a:r>
              <a:rPr sz="3000" b="1" spc="-15" dirty="0">
                <a:solidFill>
                  <a:srgbClr val="FFFFFF"/>
                </a:solidFill>
                <a:latin typeface="Arial"/>
                <a:cs typeface="Arial"/>
              </a:rPr>
              <a:t> </a:t>
            </a:r>
            <a:r>
              <a:rPr sz="3000" b="1" spc="-120" dirty="0">
                <a:solidFill>
                  <a:srgbClr val="FFFFFF"/>
                </a:solidFill>
                <a:latin typeface="Arial"/>
                <a:cs typeface="Arial"/>
              </a:rPr>
              <a:t>supply</a:t>
            </a:r>
            <a:endParaRPr sz="3000">
              <a:latin typeface="Arial"/>
              <a:cs typeface="Arial"/>
            </a:endParaRPr>
          </a:p>
          <a:p>
            <a:pPr marL="12700">
              <a:lnSpc>
                <a:spcPts val="2875"/>
              </a:lnSpc>
              <a:tabLst>
                <a:tab pos="9198610" algn="l"/>
              </a:tabLst>
            </a:pPr>
            <a:r>
              <a:rPr sz="2400" spc="-145" dirty="0">
                <a:solidFill>
                  <a:srgbClr val="FFFFFF"/>
                </a:solidFill>
                <a:latin typeface="Trebuchet MS"/>
                <a:cs typeface="Trebuchet MS"/>
              </a:rPr>
              <a:t>T</a:t>
            </a:r>
            <a:r>
              <a:rPr sz="2400" spc="-15" dirty="0">
                <a:solidFill>
                  <a:srgbClr val="FFFFFF"/>
                </a:solidFill>
                <a:latin typeface="Trebuchet MS"/>
                <a:cs typeface="Trebuchet MS"/>
              </a:rPr>
              <a:t>h</a:t>
            </a:r>
            <a:r>
              <a:rPr sz="2400" spc="-40" dirty="0">
                <a:solidFill>
                  <a:srgbClr val="FFFFFF"/>
                </a:solidFill>
                <a:latin typeface="Trebuchet MS"/>
                <a:cs typeface="Trebuchet MS"/>
              </a:rPr>
              <a:t>e</a:t>
            </a:r>
            <a:r>
              <a:rPr sz="2400" spc="-100" dirty="0">
                <a:solidFill>
                  <a:srgbClr val="FFFFFF"/>
                </a:solidFill>
                <a:latin typeface="Trebuchet MS"/>
                <a:cs typeface="Trebuchet MS"/>
              </a:rPr>
              <a:t> </a:t>
            </a:r>
            <a:r>
              <a:rPr sz="2400" spc="-135" dirty="0">
                <a:solidFill>
                  <a:srgbClr val="FFFFFF"/>
                </a:solidFill>
                <a:latin typeface="Trebuchet MS"/>
                <a:cs typeface="Trebuchet MS"/>
              </a:rPr>
              <a:t>t</a:t>
            </a:r>
            <a:r>
              <a:rPr sz="2400" spc="-185" dirty="0">
                <a:solidFill>
                  <a:srgbClr val="FFFFFF"/>
                </a:solidFill>
                <a:latin typeface="Trebuchet MS"/>
                <a:cs typeface="Trebuchet MS"/>
              </a:rPr>
              <a:t>i</a:t>
            </a:r>
            <a:r>
              <a:rPr sz="2400" spc="-225" dirty="0">
                <a:solidFill>
                  <a:srgbClr val="FFFFFF"/>
                </a:solidFill>
                <a:latin typeface="Trebuchet MS"/>
                <a:cs typeface="Trebuchet MS"/>
              </a:rPr>
              <a:t>m</a:t>
            </a:r>
            <a:r>
              <a:rPr sz="2400" spc="-40" dirty="0">
                <a:solidFill>
                  <a:srgbClr val="FFFFFF"/>
                </a:solidFill>
                <a:latin typeface="Trebuchet MS"/>
                <a:cs typeface="Trebuchet MS"/>
              </a:rPr>
              <a:t>e</a:t>
            </a:r>
            <a:r>
              <a:rPr sz="2400" spc="-200" dirty="0">
                <a:solidFill>
                  <a:srgbClr val="FFFFFF"/>
                </a:solidFill>
                <a:latin typeface="Trebuchet MS"/>
                <a:cs typeface="Trebuchet MS"/>
              </a:rPr>
              <a:t>l</a:t>
            </a:r>
            <a:r>
              <a:rPr sz="2400" spc="100" dirty="0">
                <a:solidFill>
                  <a:srgbClr val="FFFFFF"/>
                </a:solidFill>
                <a:latin typeface="Trebuchet MS"/>
                <a:cs typeface="Trebuchet MS"/>
              </a:rPr>
              <a:t>y</a:t>
            </a:r>
            <a:r>
              <a:rPr sz="2400" spc="-100" dirty="0">
                <a:solidFill>
                  <a:srgbClr val="FFFFFF"/>
                </a:solidFill>
                <a:latin typeface="Trebuchet MS"/>
                <a:cs typeface="Trebuchet MS"/>
              </a:rPr>
              <a:t> </a:t>
            </a:r>
            <a:r>
              <a:rPr sz="2400" spc="65" dirty="0">
                <a:solidFill>
                  <a:srgbClr val="FFFFFF"/>
                </a:solidFill>
                <a:latin typeface="Trebuchet MS"/>
                <a:cs typeface="Trebuchet MS"/>
              </a:rPr>
              <a:t>a</a:t>
            </a:r>
            <a:r>
              <a:rPr sz="2400" spc="145" dirty="0">
                <a:solidFill>
                  <a:srgbClr val="FFFFFF"/>
                </a:solidFill>
                <a:latin typeface="Trebuchet MS"/>
                <a:cs typeface="Trebuchet MS"/>
              </a:rPr>
              <a:t>v</a:t>
            </a:r>
            <a:r>
              <a:rPr sz="2400" spc="65" dirty="0">
                <a:solidFill>
                  <a:srgbClr val="FFFFFF"/>
                </a:solidFill>
                <a:latin typeface="Trebuchet MS"/>
                <a:cs typeface="Trebuchet MS"/>
              </a:rPr>
              <a:t>a</a:t>
            </a:r>
            <a:r>
              <a:rPr sz="2400" spc="-185" dirty="0">
                <a:solidFill>
                  <a:srgbClr val="FFFFFF"/>
                </a:solidFill>
                <a:latin typeface="Trebuchet MS"/>
                <a:cs typeface="Trebuchet MS"/>
              </a:rPr>
              <a:t>i</a:t>
            </a:r>
            <a:r>
              <a:rPr sz="2400" spc="-200" dirty="0">
                <a:solidFill>
                  <a:srgbClr val="FFFFFF"/>
                </a:solidFill>
                <a:latin typeface="Trebuchet MS"/>
                <a:cs typeface="Trebuchet MS"/>
              </a:rPr>
              <a:t>l</a:t>
            </a:r>
            <a:r>
              <a:rPr sz="2400" spc="65" dirty="0">
                <a:solidFill>
                  <a:srgbClr val="FFFFFF"/>
                </a:solidFill>
                <a:latin typeface="Trebuchet MS"/>
                <a:cs typeface="Trebuchet MS"/>
              </a:rPr>
              <a:t>a</a:t>
            </a:r>
            <a:r>
              <a:rPr sz="2400" spc="60" dirty="0">
                <a:solidFill>
                  <a:srgbClr val="FFFFFF"/>
                </a:solidFill>
                <a:latin typeface="Trebuchet MS"/>
                <a:cs typeface="Trebuchet MS"/>
              </a:rPr>
              <a:t>b</a:t>
            </a:r>
            <a:r>
              <a:rPr sz="2400" spc="-185" dirty="0">
                <a:solidFill>
                  <a:srgbClr val="FFFFFF"/>
                </a:solidFill>
                <a:latin typeface="Trebuchet MS"/>
                <a:cs typeface="Trebuchet MS"/>
              </a:rPr>
              <a:t>i</a:t>
            </a:r>
            <a:r>
              <a:rPr sz="2400" spc="-200" dirty="0">
                <a:solidFill>
                  <a:srgbClr val="FFFFFF"/>
                </a:solidFill>
                <a:latin typeface="Trebuchet MS"/>
                <a:cs typeface="Trebuchet MS"/>
              </a:rPr>
              <a:t>l</a:t>
            </a:r>
            <a:r>
              <a:rPr sz="2400" spc="-185" dirty="0">
                <a:solidFill>
                  <a:srgbClr val="FFFFFF"/>
                </a:solidFill>
                <a:latin typeface="Trebuchet MS"/>
                <a:cs typeface="Trebuchet MS"/>
              </a:rPr>
              <a:t>i</a:t>
            </a:r>
            <a:r>
              <a:rPr sz="2400" spc="-135" dirty="0">
                <a:solidFill>
                  <a:srgbClr val="FFFFFF"/>
                </a:solidFill>
                <a:latin typeface="Trebuchet MS"/>
                <a:cs typeface="Trebuchet MS"/>
              </a:rPr>
              <a:t>t</a:t>
            </a:r>
            <a:r>
              <a:rPr sz="2400" spc="100" dirty="0">
                <a:solidFill>
                  <a:srgbClr val="FFFFFF"/>
                </a:solidFill>
                <a:latin typeface="Trebuchet MS"/>
                <a:cs typeface="Trebuchet MS"/>
              </a:rPr>
              <a:t>y</a:t>
            </a:r>
            <a:r>
              <a:rPr sz="2400" spc="-100" dirty="0">
                <a:solidFill>
                  <a:srgbClr val="FFFFFF"/>
                </a:solidFill>
                <a:latin typeface="Trebuchet MS"/>
                <a:cs typeface="Trebuchet MS"/>
              </a:rPr>
              <a:t> </a:t>
            </a:r>
            <a:r>
              <a:rPr sz="2400" spc="-25" dirty="0">
                <a:solidFill>
                  <a:srgbClr val="FFFFFF"/>
                </a:solidFill>
                <a:latin typeface="Trebuchet MS"/>
                <a:cs typeface="Trebuchet MS"/>
              </a:rPr>
              <a:t>o</a:t>
            </a:r>
            <a:r>
              <a:rPr sz="2400" spc="20" dirty="0">
                <a:solidFill>
                  <a:srgbClr val="FFFFFF"/>
                </a:solidFill>
                <a:latin typeface="Trebuchet MS"/>
                <a:cs typeface="Trebuchet MS"/>
              </a:rPr>
              <a:t>f</a:t>
            </a:r>
            <a:r>
              <a:rPr sz="2400" spc="-100" dirty="0">
                <a:solidFill>
                  <a:srgbClr val="FFFFFF"/>
                </a:solidFill>
                <a:latin typeface="Trebuchet MS"/>
                <a:cs typeface="Trebuchet MS"/>
              </a:rPr>
              <a:t> </a:t>
            </a:r>
            <a:r>
              <a:rPr sz="2400" spc="60" dirty="0">
                <a:solidFill>
                  <a:srgbClr val="FFFFFF"/>
                </a:solidFill>
                <a:latin typeface="Trebuchet MS"/>
                <a:cs typeface="Trebuchet MS"/>
              </a:rPr>
              <a:t>s</a:t>
            </a:r>
            <a:r>
              <a:rPr sz="2400" spc="-15" dirty="0">
                <a:solidFill>
                  <a:srgbClr val="FFFFFF"/>
                </a:solidFill>
                <a:latin typeface="Trebuchet MS"/>
                <a:cs typeface="Trebuchet MS"/>
              </a:rPr>
              <a:t>k</a:t>
            </a:r>
            <a:r>
              <a:rPr sz="2400" spc="-185" dirty="0">
                <a:solidFill>
                  <a:srgbClr val="FFFFFF"/>
                </a:solidFill>
                <a:latin typeface="Trebuchet MS"/>
                <a:cs typeface="Trebuchet MS"/>
              </a:rPr>
              <a:t>i</a:t>
            </a:r>
            <a:r>
              <a:rPr sz="2400" spc="-200" dirty="0">
                <a:solidFill>
                  <a:srgbClr val="FFFFFF"/>
                </a:solidFill>
                <a:latin typeface="Trebuchet MS"/>
                <a:cs typeface="Trebuchet MS"/>
              </a:rPr>
              <a:t>ll</a:t>
            </a:r>
            <a:r>
              <a:rPr sz="2400" spc="-40" dirty="0">
                <a:solidFill>
                  <a:srgbClr val="FFFFFF"/>
                </a:solidFill>
                <a:latin typeface="Trebuchet MS"/>
                <a:cs typeface="Trebuchet MS"/>
              </a:rPr>
              <a:t>e</a:t>
            </a:r>
            <a:r>
              <a:rPr sz="2400" spc="50" dirty="0">
                <a:solidFill>
                  <a:srgbClr val="FFFFFF"/>
                </a:solidFill>
                <a:latin typeface="Trebuchet MS"/>
                <a:cs typeface="Trebuchet MS"/>
              </a:rPr>
              <a:t>d</a:t>
            </a:r>
            <a:r>
              <a:rPr sz="2400" spc="-100" dirty="0">
                <a:solidFill>
                  <a:srgbClr val="FFFFFF"/>
                </a:solidFill>
                <a:latin typeface="Trebuchet MS"/>
                <a:cs typeface="Trebuchet MS"/>
              </a:rPr>
              <a:t> </a:t>
            </a:r>
            <a:r>
              <a:rPr sz="2400" spc="75" dirty="0">
                <a:solidFill>
                  <a:srgbClr val="FFFFFF"/>
                </a:solidFill>
                <a:latin typeface="Trebuchet MS"/>
                <a:cs typeface="Trebuchet MS"/>
              </a:rPr>
              <a:t>w</a:t>
            </a:r>
            <a:r>
              <a:rPr sz="2400" spc="-25" dirty="0">
                <a:solidFill>
                  <a:srgbClr val="FFFFFF"/>
                </a:solidFill>
                <a:latin typeface="Trebuchet MS"/>
                <a:cs typeface="Trebuchet MS"/>
              </a:rPr>
              <a:t>o</a:t>
            </a:r>
            <a:r>
              <a:rPr sz="2400" spc="-30" dirty="0">
                <a:solidFill>
                  <a:srgbClr val="FFFFFF"/>
                </a:solidFill>
                <a:latin typeface="Trebuchet MS"/>
                <a:cs typeface="Trebuchet MS"/>
              </a:rPr>
              <a:t>r</a:t>
            </a:r>
            <a:r>
              <a:rPr sz="2400" spc="-15" dirty="0">
                <a:solidFill>
                  <a:srgbClr val="FFFFFF"/>
                </a:solidFill>
                <a:latin typeface="Trebuchet MS"/>
                <a:cs typeface="Trebuchet MS"/>
              </a:rPr>
              <a:t>k</a:t>
            </a:r>
            <a:r>
              <a:rPr sz="2400" spc="-40" dirty="0">
                <a:solidFill>
                  <a:srgbClr val="FFFFFF"/>
                </a:solidFill>
                <a:latin typeface="Trebuchet MS"/>
                <a:cs typeface="Trebuchet MS"/>
              </a:rPr>
              <a:t>e</a:t>
            </a:r>
            <a:r>
              <a:rPr sz="2400" spc="-30" dirty="0">
                <a:solidFill>
                  <a:srgbClr val="FFFFFF"/>
                </a:solidFill>
                <a:latin typeface="Trebuchet MS"/>
                <a:cs typeface="Trebuchet MS"/>
              </a:rPr>
              <a:t>r</a:t>
            </a:r>
            <a:r>
              <a:rPr sz="2400" spc="60" dirty="0">
                <a:solidFill>
                  <a:srgbClr val="FFFFFF"/>
                </a:solidFill>
                <a:latin typeface="Trebuchet MS"/>
                <a:cs typeface="Trebuchet MS"/>
              </a:rPr>
              <a:t>s</a:t>
            </a:r>
            <a:r>
              <a:rPr sz="2400" spc="-100" dirty="0">
                <a:solidFill>
                  <a:srgbClr val="FFFFFF"/>
                </a:solidFill>
                <a:latin typeface="Trebuchet MS"/>
                <a:cs typeface="Trebuchet MS"/>
              </a:rPr>
              <a:t> </a:t>
            </a:r>
            <a:r>
              <a:rPr sz="2400" spc="-185" dirty="0">
                <a:solidFill>
                  <a:srgbClr val="FFFFFF"/>
                </a:solidFill>
                <a:latin typeface="Trebuchet MS"/>
                <a:cs typeface="Trebuchet MS"/>
              </a:rPr>
              <a:t>i</a:t>
            </a:r>
            <a:r>
              <a:rPr sz="2400" spc="60" dirty="0">
                <a:solidFill>
                  <a:srgbClr val="FFFFFF"/>
                </a:solidFill>
                <a:latin typeface="Trebuchet MS"/>
                <a:cs typeface="Trebuchet MS"/>
              </a:rPr>
              <a:t>s</a:t>
            </a:r>
            <a:r>
              <a:rPr sz="2400" spc="-100" dirty="0">
                <a:solidFill>
                  <a:srgbClr val="FFFFFF"/>
                </a:solidFill>
                <a:latin typeface="Trebuchet MS"/>
                <a:cs typeface="Trebuchet MS"/>
              </a:rPr>
              <a:t> </a:t>
            </a:r>
            <a:r>
              <a:rPr sz="2400" spc="30" dirty="0">
                <a:solidFill>
                  <a:srgbClr val="FFFFFF"/>
                </a:solidFill>
                <a:latin typeface="Trebuchet MS"/>
                <a:cs typeface="Trebuchet MS"/>
              </a:rPr>
              <a:t>c</a:t>
            </a:r>
            <a:r>
              <a:rPr sz="2400" spc="-30" dirty="0">
                <a:solidFill>
                  <a:srgbClr val="FFFFFF"/>
                </a:solidFill>
                <a:latin typeface="Trebuchet MS"/>
                <a:cs typeface="Trebuchet MS"/>
              </a:rPr>
              <a:t>ru</a:t>
            </a:r>
            <a:r>
              <a:rPr sz="2400" spc="30" dirty="0">
                <a:solidFill>
                  <a:srgbClr val="FFFFFF"/>
                </a:solidFill>
                <a:latin typeface="Trebuchet MS"/>
                <a:cs typeface="Trebuchet MS"/>
              </a:rPr>
              <a:t>c</a:t>
            </a:r>
            <a:r>
              <a:rPr sz="2400" spc="-185" dirty="0">
                <a:solidFill>
                  <a:srgbClr val="FFFFFF"/>
                </a:solidFill>
                <a:latin typeface="Trebuchet MS"/>
                <a:cs typeface="Trebuchet MS"/>
              </a:rPr>
              <a:t>i</a:t>
            </a:r>
            <a:r>
              <a:rPr sz="2400" spc="65" dirty="0">
                <a:solidFill>
                  <a:srgbClr val="FFFFFF"/>
                </a:solidFill>
                <a:latin typeface="Trebuchet MS"/>
                <a:cs typeface="Trebuchet MS"/>
              </a:rPr>
              <a:t>a</a:t>
            </a:r>
            <a:r>
              <a:rPr sz="2400" spc="-200" dirty="0">
                <a:solidFill>
                  <a:srgbClr val="FFFFFF"/>
                </a:solidFill>
                <a:latin typeface="Trebuchet MS"/>
                <a:cs typeface="Trebuchet MS"/>
              </a:rPr>
              <a:t>l</a:t>
            </a:r>
            <a:r>
              <a:rPr sz="2400" spc="-100" dirty="0">
                <a:solidFill>
                  <a:srgbClr val="FFFFFF"/>
                </a:solidFill>
                <a:latin typeface="Trebuchet MS"/>
                <a:cs typeface="Trebuchet MS"/>
              </a:rPr>
              <a:t> </a:t>
            </a:r>
            <a:r>
              <a:rPr sz="2400" spc="20" dirty="0">
                <a:solidFill>
                  <a:srgbClr val="FFFFFF"/>
                </a:solidFill>
                <a:latin typeface="Trebuchet MS"/>
                <a:cs typeface="Trebuchet MS"/>
              </a:rPr>
              <a:t>f</a:t>
            </a:r>
            <a:r>
              <a:rPr sz="2400" spc="-25" dirty="0">
                <a:solidFill>
                  <a:srgbClr val="FFFFFF"/>
                </a:solidFill>
                <a:latin typeface="Trebuchet MS"/>
                <a:cs typeface="Trebuchet MS"/>
              </a:rPr>
              <a:t>o</a:t>
            </a:r>
            <a:r>
              <a:rPr sz="2400" spc="-30" dirty="0">
                <a:solidFill>
                  <a:srgbClr val="FFFFFF"/>
                </a:solidFill>
                <a:latin typeface="Trebuchet MS"/>
                <a:cs typeface="Trebuchet MS"/>
              </a:rPr>
              <a:t>r</a:t>
            </a:r>
            <a:r>
              <a:rPr sz="2400" spc="-100" dirty="0">
                <a:solidFill>
                  <a:srgbClr val="FFFFFF"/>
                </a:solidFill>
                <a:latin typeface="Trebuchet MS"/>
                <a:cs typeface="Trebuchet MS"/>
              </a:rPr>
              <a:t> </a:t>
            </a:r>
            <a:r>
              <a:rPr sz="2400" spc="275" dirty="0">
                <a:solidFill>
                  <a:srgbClr val="FFFFFF"/>
                </a:solidFill>
                <a:latin typeface="Trebuchet MS"/>
                <a:cs typeface="Trebuchet MS"/>
              </a:rPr>
              <a:t>I</a:t>
            </a:r>
            <a:r>
              <a:rPr sz="2400" spc="-30" dirty="0">
                <a:solidFill>
                  <a:srgbClr val="FFFFFF"/>
                </a:solidFill>
                <a:latin typeface="Trebuchet MS"/>
                <a:cs typeface="Trebuchet MS"/>
              </a:rPr>
              <a:t>n</a:t>
            </a:r>
            <a:r>
              <a:rPr sz="2400" spc="50" dirty="0">
                <a:solidFill>
                  <a:srgbClr val="FFFFFF"/>
                </a:solidFill>
                <a:latin typeface="Trebuchet MS"/>
                <a:cs typeface="Trebuchet MS"/>
              </a:rPr>
              <a:t>d</a:t>
            </a:r>
            <a:r>
              <a:rPr sz="2400" spc="-185" dirty="0">
                <a:solidFill>
                  <a:srgbClr val="FFFFFF"/>
                </a:solidFill>
                <a:latin typeface="Trebuchet MS"/>
                <a:cs typeface="Trebuchet MS"/>
              </a:rPr>
              <a:t>i</a:t>
            </a:r>
            <a:r>
              <a:rPr sz="2400" spc="80" dirty="0">
                <a:solidFill>
                  <a:srgbClr val="FFFFFF"/>
                </a:solidFill>
                <a:latin typeface="Trebuchet MS"/>
                <a:cs typeface="Trebuchet MS"/>
              </a:rPr>
              <a:t>G</a:t>
            </a:r>
            <a:r>
              <a:rPr sz="2400" spc="-25" dirty="0">
                <a:solidFill>
                  <a:srgbClr val="FFFFFF"/>
                </a:solidFill>
                <a:latin typeface="Trebuchet MS"/>
                <a:cs typeface="Trebuchet MS"/>
              </a:rPr>
              <a:t>o</a:t>
            </a:r>
            <a:r>
              <a:rPr sz="2400" spc="-100" dirty="0">
                <a:solidFill>
                  <a:srgbClr val="FFFFFF"/>
                </a:solidFill>
                <a:latin typeface="Trebuchet MS"/>
                <a:cs typeface="Trebuchet MS"/>
              </a:rPr>
              <a:t> </a:t>
            </a:r>
            <a:r>
              <a:rPr sz="2400" spc="340" dirty="0">
                <a:solidFill>
                  <a:srgbClr val="FFFFFF"/>
                </a:solidFill>
                <a:latin typeface="Trebuchet MS"/>
                <a:cs typeface="Trebuchet MS"/>
              </a:rPr>
              <a:t>A</a:t>
            </a:r>
            <a:r>
              <a:rPr sz="2400" spc="-185" dirty="0">
                <a:solidFill>
                  <a:srgbClr val="FFFFFF"/>
                </a:solidFill>
                <a:latin typeface="Trebuchet MS"/>
                <a:cs typeface="Trebuchet MS"/>
              </a:rPr>
              <a:t>i</a:t>
            </a:r>
            <a:r>
              <a:rPr sz="2400" spc="-30" dirty="0">
                <a:solidFill>
                  <a:srgbClr val="FFFFFF"/>
                </a:solidFill>
                <a:latin typeface="Trebuchet MS"/>
                <a:cs typeface="Trebuchet MS"/>
              </a:rPr>
              <a:t>r</a:t>
            </a:r>
            <a:r>
              <a:rPr sz="2400" spc="-200" dirty="0">
                <a:solidFill>
                  <a:srgbClr val="FFFFFF"/>
                </a:solidFill>
                <a:latin typeface="Trebuchet MS"/>
                <a:cs typeface="Trebuchet MS"/>
              </a:rPr>
              <a:t>l</a:t>
            </a:r>
            <a:r>
              <a:rPr sz="2400" spc="-185" dirty="0">
                <a:solidFill>
                  <a:srgbClr val="FFFFFF"/>
                </a:solidFill>
                <a:latin typeface="Trebuchet MS"/>
                <a:cs typeface="Trebuchet MS"/>
              </a:rPr>
              <a:t>i</a:t>
            </a:r>
            <a:r>
              <a:rPr sz="2400" spc="-30" dirty="0">
                <a:solidFill>
                  <a:srgbClr val="FFFFFF"/>
                </a:solidFill>
                <a:latin typeface="Trebuchet MS"/>
                <a:cs typeface="Trebuchet MS"/>
              </a:rPr>
              <a:t>n</a:t>
            </a:r>
            <a:r>
              <a:rPr sz="2400" spc="-40" dirty="0">
                <a:solidFill>
                  <a:srgbClr val="FFFFFF"/>
                </a:solidFill>
                <a:latin typeface="Trebuchet MS"/>
                <a:cs typeface="Trebuchet MS"/>
              </a:rPr>
              <a:t>e</a:t>
            </a:r>
            <a:r>
              <a:rPr sz="2400" spc="60" dirty="0">
                <a:solidFill>
                  <a:srgbClr val="FFFFFF"/>
                </a:solidFill>
                <a:latin typeface="Trebuchet MS"/>
                <a:cs typeface="Trebuchet MS"/>
              </a:rPr>
              <a:t>s</a:t>
            </a:r>
            <a:r>
              <a:rPr sz="2400" dirty="0">
                <a:solidFill>
                  <a:srgbClr val="FFFFFF"/>
                </a:solidFill>
                <a:latin typeface="Trebuchet MS"/>
                <a:cs typeface="Trebuchet MS"/>
              </a:rPr>
              <a:t>	</a:t>
            </a:r>
            <a:r>
              <a:rPr sz="2400" spc="-135" dirty="0">
                <a:solidFill>
                  <a:srgbClr val="FFFFFF"/>
                </a:solidFill>
                <a:latin typeface="Trebuchet MS"/>
                <a:cs typeface="Trebuchet MS"/>
              </a:rPr>
              <a:t>t</a:t>
            </a:r>
            <a:r>
              <a:rPr sz="2400" spc="-25" dirty="0">
                <a:solidFill>
                  <a:srgbClr val="FFFFFF"/>
                </a:solidFill>
                <a:latin typeface="Trebuchet MS"/>
                <a:cs typeface="Trebuchet MS"/>
              </a:rPr>
              <a:t>o</a:t>
            </a:r>
            <a:r>
              <a:rPr sz="2400" spc="-100" dirty="0">
                <a:solidFill>
                  <a:srgbClr val="FFFFFF"/>
                </a:solidFill>
                <a:latin typeface="Trebuchet MS"/>
                <a:cs typeface="Trebuchet MS"/>
              </a:rPr>
              <a:t> </a:t>
            </a:r>
            <a:r>
              <a:rPr sz="2400" spc="60" dirty="0">
                <a:solidFill>
                  <a:srgbClr val="FFFFFF"/>
                </a:solidFill>
                <a:latin typeface="Trebuchet MS"/>
                <a:cs typeface="Trebuchet MS"/>
              </a:rPr>
              <a:t>s</a:t>
            </a:r>
            <a:r>
              <a:rPr sz="2400" spc="-135" dirty="0">
                <a:solidFill>
                  <a:srgbClr val="FFFFFF"/>
                </a:solidFill>
                <a:latin typeface="Trebuchet MS"/>
                <a:cs typeface="Trebuchet MS"/>
              </a:rPr>
              <a:t>t</a:t>
            </a:r>
            <a:r>
              <a:rPr sz="2400" spc="65" dirty="0">
                <a:solidFill>
                  <a:srgbClr val="FFFFFF"/>
                </a:solidFill>
                <a:latin typeface="Trebuchet MS"/>
                <a:cs typeface="Trebuchet MS"/>
              </a:rPr>
              <a:t>a</a:t>
            </a:r>
            <a:r>
              <a:rPr sz="2400" spc="100" dirty="0">
                <a:solidFill>
                  <a:srgbClr val="FFFFFF"/>
                </a:solidFill>
                <a:latin typeface="Trebuchet MS"/>
                <a:cs typeface="Trebuchet MS"/>
              </a:rPr>
              <a:t>y</a:t>
            </a:r>
            <a:r>
              <a:rPr sz="2400" spc="-100" dirty="0">
                <a:solidFill>
                  <a:srgbClr val="FFFFFF"/>
                </a:solidFill>
                <a:latin typeface="Trebuchet MS"/>
                <a:cs typeface="Trebuchet MS"/>
              </a:rPr>
              <a:t> </a:t>
            </a:r>
            <a:r>
              <a:rPr sz="2400" spc="65" dirty="0">
                <a:solidFill>
                  <a:srgbClr val="FFFFFF"/>
                </a:solidFill>
                <a:latin typeface="Trebuchet MS"/>
                <a:cs typeface="Trebuchet MS"/>
              </a:rPr>
              <a:t>a</a:t>
            </a:r>
            <a:r>
              <a:rPr sz="2400" spc="-15" dirty="0">
                <a:solidFill>
                  <a:srgbClr val="FFFFFF"/>
                </a:solidFill>
                <a:latin typeface="Trebuchet MS"/>
                <a:cs typeface="Trebuchet MS"/>
              </a:rPr>
              <a:t>h</a:t>
            </a:r>
            <a:r>
              <a:rPr sz="2400" spc="-40" dirty="0">
                <a:solidFill>
                  <a:srgbClr val="FFFFFF"/>
                </a:solidFill>
                <a:latin typeface="Trebuchet MS"/>
                <a:cs typeface="Trebuchet MS"/>
              </a:rPr>
              <a:t>e</a:t>
            </a:r>
            <a:r>
              <a:rPr sz="2400" spc="65" dirty="0">
                <a:solidFill>
                  <a:srgbClr val="FFFFFF"/>
                </a:solidFill>
                <a:latin typeface="Trebuchet MS"/>
                <a:cs typeface="Trebuchet MS"/>
              </a:rPr>
              <a:t>a</a:t>
            </a:r>
            <a:r>
              <a:rPr sz="2400" spc="50" dirty="0">
                <a:solidFill>
                  <a:srgbClr val="FFFFFF"/>
                </a:solidFill>
                <a:latin typeface="Trebuchet MS"/>
                <a:cs typeface="Trebuchet MS"/>
              </a:rPr>
              <a:t>d</a:t>
            </a:r>
            <a:r>
              <a:rPr sz="2400" spc="-100" dirty="0">
                <a:solidFill>
                  <a:srgbClr val="FFFFFF"/>
                </a:solidFill>
                <a:latin typeface="Trebuchet MS"/>
                <a:cs typeface="Trebuchet MS"/>
              </a:rPr>
              <a:t> </a:t>
            </a:r>
            <a:r>
              <a:rPr sz="2400" spc="-25" dirty="0">
                <a:solidFill>
                  <a:srgbClr val="FFFFFF"/>
                </a:solidFill>
                <a:latin typeface="Trebuchet MS"/>
                <a:cs typeface="Trebuchet MS"/>
              </a:rPr>
              <a:t>o</a:t>
            </a:r>
            <a:r>
              <a:rPr sz="2400" spc="20" dirty="0">
                <a:solidFill>
                  <a:srgbClr val="FFFFFF"/>
                </a:solidFill>
                <a:latin typeface="Trebuchet MS"/>
                <a:cs typeface="Trebuchet MS"/>
              </a:rPr>
              <a:t>f</a:t>
            </a:r>
            <a:endParaRPr sz="2400">
              <a:latin typeface="Trebuchet MS"/>
              <a:cs typeface="Trebuchet MS"/>
            </a:endParaRPr>
          </a:p>
          <a:p>
            <a:pPr marL="12700" marR="5080">
              <a:lnSpc>
                <a:spcPct val="114599"/>
              </a:lnSpc>
            </a:pPr>
            <a:r>
              <a:rPr sz="2400" spc="-60" dirty="0">
                <a:solidFill>
                  <a:srgbClr val="FFFFFF"/>
                </a:solidFill>
                <a:latin typeface="Trebuchet MS"/>
                <a:cs typeface="Trebuchet MS"/>
              </a:rPr>
              <a:t>the</a:t>
            </a:r>
            <a:r>
              <a:rPr sz="2400" spc="-95" dirty="0">
                <a:solidFill>
                  <a:srgbClr val="FFFFFF"/>
                </a:solidFill>
                <a:latin typeface="Trebuchet MS"/>
                <a:cs typeface="Trebuchet MS"/>
              </a:rPr>
              <a:t> </a:t>
            </a:r>
            <a:r>
              <a:rPr sz="2400" spc="-85" dirty="0">
                <a:solidFill>
                  <a:srgbClr val="FFFFFF"/>
                </a:solidFill>
                <a:latin typeface="Trebuchet MS"/>
                <a:cs typeface="Trebuchet MS"/>
              </a:rPr>
              <a:t>competition</a:t>
            </a:r>
            <a:r>
              <a:rPr sz="2400" spc="-95" dirty="0">
                <a:solidFill>
                  <a:srgbClr val="FFFFFF"/>
                </a:solidFill>
                <a:latin typeface="Trebuchet MS"/>
                <a:cs typeface="Trebuchet MS"/>
              </a:rPr>
              <a:t> </a:t>
            </a:r>
            <a:r>
              <a:rPr sz="2400" spc="60" dirty="0">
                <a:solidFill>
                  <a:srgbClr val="FFFFFF"/>
                </a:solidFill>
                <a:latin typeface="Trebuchet MS"/>
                <a:cs typeface="Trebuchet MS"/>
              </a:rPr>
              <a:t>as</a:t>
            </a:r>
            <a:r>
              <a:rPr sz="2400" spc="-90" dirty="0">
                <a:solidFill>
                  <a:srgbClr val="FFFFFF"/>
                </a:solidFill>
                <a:latin typeface="Trebuchet MS"/>
                <a:cs typeface="Trebuchet MS"/>
              </a:rPr>
              <a:t> </a:t>
            </a:r>
            <a:r>
              <a:rPr sz="2400" spc="-85" dirty="0">
                <a:solidFill>
                  <a:srgbClr val="FFFFFF"/>
                </a:solidFill>
                <a:latin typeface="Trebuchet MS"/>
                <a:cs typeface="Trebuchet MS"/>
              </a:rPr>
              <a:t>its</a:t>
            </a:r>
            <a:r>
              <a:rPr sz="2400" spc="-95" dirty="0">
                <a:solidFill>
                  <a:srgbClr val="FFFFFF"/>
                </a:solidFill>
                <a:latin typeface="Trebuchet MS"/>
                <a:cs typeface="Trebuchet MS"/>
              </a:rPr>
              <a:t> </a:t>
            </a:r>
            <a:r>
              <a:rPr sz="2400" spc="-25" dirty="0">
                <a:solidFill>
                  <a:srgbClr val="FFFFFF"/>
                </a:solidFill>
                <a:latin typeface="Trebuchet MS"/>
                <a:cs typeface="Trebuchet MS"/>
              </a:rPr>
              <a:t>performance</a:t>
            </a:r>
            <a:r>
              <a:rPr sz="2400" spc="-95" dirty="0">
                <a:solidFill>
                  <a:srgbClr val="FFFFFF"/>
                </a:solidFill>
                <a:latin typeface="Trebuchet MS"/>
                <a:cs typeface="Trebuchet MS"/>
              </a:rPr>
              <a:t> </a:t>
            </a:r>
            <a:r>
              <a:rPr sz="2400" spc="-20" dirty="0">
                <a:solidFill>
                  <a:srgbClr val="FFFFFF"/>
                </a:solidFill>
                <a:latin typeface="Trebuchet MS"/>
                <a:cs typeface="Trebuchet MS"/>
              </a:rPr>
              <a:t>heavily</a:t>
            </a:r>
            <a:r>
              <a:rPr sz="2400" spc="-90" dirty="0">
                <a:solidFill>
                  <a:srgbClr val="FFFFFF"/>
                </a:solidFill>
                <a:latin typeface="Trebuchet MS"/>
                <a:cs typeface="Trebuchet MS"/>
              </a:rPr>
              <a:t> </a:t>
            </a:r>
            <a:r>
              <a:rPr sz="2400" spc="10" dirty="0">
                <a:solidFill>
                  <a:srgbClr val="FFFFFF"/>
                </a:solidFill>
                <a:latin typeface="Trebuchet MS"/>
                <a:cs typeface="Trebuchet MS"/>
              </a:rPr>
              <a:t>depends</a:t>
            </a:r>
            <a:r>
              <a:rPr sz="2400" spc="-95" dirty="0">
                <a:solidFill>
                  <a:srgbClr val="FFFFFF"/>
                </a:solidFill>
                <a:latin typeface="Trebuchet MS"/>
                <a:cs typeface="Trebuchet MS"/>
              </a:rPr>
              <a:t> </a:t>
            </a:r>
            <a:r>
              <a:rPr sz="2400" spc="-30" dirty="0">
                <a:solidFill>
                  <a:srgbClr val="FFFFFF"/>
                </a:solidFill>
                <a:latin typeface="Trebuchet MS"/>
                <a:cs typeface="Trebuchet MS"/>
              </a:rPr>
              <a:t>on</a:t>
            </a:r>
            <a:r>
              <a:rPr sz="2400" spc="-95" dirty="0">
                <a:solidFill>
                  <a:srgbClr val="FFFFFF"/>
                </a:solidFill>
                <a:latin typeface="Trebuchet MS"/>
                <a:cs typeface="Trebuchet MS"/>
              </a:rPr>
              <a:t> </a:t>
            </a:r>
            <a:r>
              <a:rPr sz="2400" spc="-60" dirty="0">
                <a:solidFill>
                  <a:srgbClr val="FFFFFF"/>
                </a:solidFill>
                <a:latin typeface="Trebuchet MS"/>
                <a:cs typeface="Trebuchet MS"/>
              </a:rPr>
              <a:t>the</a:t>
            </a:r>
            <a:r>
              <a:rPr sz="2400" spc="-90" dirty="0">
                <a:solidFill>
                  <a:srgbClr val="FFFFFF"/>
                </a:solidFill>
                <a:latin typeface="Trebuchet MS"/>
                <a:cs typeface="Trebuchet MS"/>
              </a:rPr>
              <a:t> </a:t>
            </a:r>
            <a:r>
              <a:rPr sz="2400" spc="-80" dirty="0">
                <a:solidFill>
                  <a:srgbClr val="FFFFFF"/>
                </a:solidFill>
                <a:latin typeface="Trebuchet MS"/>
                <a:cs typeface="Trebuchet MS"/>
              </a:rPr>
              <a:t>skills</a:t>
            </a:r>
            <a:r>
              <a:rPr sz="2400" spc="-95"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spc="-50" dirty="0">
                <a:solidFill>
                  <a:srgbClr val="FFFFFF"/>
                </a:solidFill>
                <a:latin typeface="Trebuchet MS"/>
                <a:cs typeface="Trebuchet MS"/>
              </a:rPr>
              <a:t>competencies</a:t>
            </a:r>
            <a:r>
              <a:rPr sz="2400" spc="-95" dirty="0">
                <a:solidFill>
                  <a:srgbClr val="FFFFFF"/>
                </a:solidFill>
                <a:latin typeface="Trebuchet MS"/>
                <a:cs typeface="Trebuchet MS"/>
              </a:rPr>
              <a:t> </a:t>
            </a:r>
            <a:r>
              <a:rPr sz="2400" dirty="0">
                <a:solidFill>
                  <a:srgbClr val="FFFFFF"/>
                </a:solidFill>
                <a:latin typeface="Trebuchet MS"/>
                <a:cs typeface="Trebuchet MS"/>
              </a:rPr>
              <a:t>of</a:t>
            </a:r>
            <a:r>
              <a:rPr sz="2400" spc="-95" dirty="0">
                <a:solidFill>
                  <a:srgbClr val="FFFFFF"/>
                </a:solidFill>
                <a:latin typeface="Trebuchet MS"/>
                <a:cs typeface="Trebuchet MS"/>
              </a:rPr>
              <a:t> </a:t>
            </a:r>
            <a:r>
              <a:rPr sz="2400" spc="-85" dirty="0">
                <a:solidFill>
                  <a:srgbClr val="FFFFFF"/>
                </a:solidFill>
                <a:latin typeface="Trebuchet MS"/>
                <a:cs typeface="Trebuchet MS"/>
              </a:rPr>
              <a:t>its </a:t>
            </a:r>
            <a:r>
              <a:rPr sz="2400" spc="-705" dirty="0">
                <a:solidFill>
                  <a:srgbClr val="FFFFFF"/>
                </a:solidFill>
                <a:latin typeface="Trebuchet MS"/>
                <a:cs typeface="Trebuchet MS"/>
              </a:rPr>
              <a:t> </a:t>
            </a:r>
            <a:r>
              <a:rPr sz="2400" spc="-35" dirty="0">
                <a:solidFill>
                  <a:srgbClr val="FFFFFF"/>
                </a:solidFill>
                <a:latin typeface="Trebuchet MS"/>
                <a:cs typeface="Trebuchet MS"/>
              </a:rPr>
              <a:t>workforce.</a:t>
            </a:r>
            <a:endParaRPr sz="240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58914" y="793566"/>
            <a:ext cx="8929085" cy="6353174"/>
          </a:xfrm>
          <a:prstGeom prst="rect">
            <a:avLst/>
          </a:prstGeom>
        </p:spPr>
      </p:pic>
      <p:sp>
        <p:nvSpPr>
          <p:cNvPr id="3" name="object 3"/>
          <p:cNvSpPr/>
          <p:nvPr/>
        </p:nvSpPr>
        <p:spPr>
          <a:xfrm>
            <a:off x="359631" y="451321"/>
            <a:ext cx="314325" cy="0"/>
          </a:xfrm>
          <a:custGeom>
            <a:avLst/>
            <a:gdLst/>
            <a:ahLst/>
            <a:cxnLst/>
            <a:rect l="l" t="t" r="r" b="b"/>
            <a:pathLst>
              <a:path w="314325">
                <a:moveTo>
                  <a:pt x="0" y="0"/>
                </a:moveTo>
                <a:lnTo>
                  <a:pt x="314186" y="0"/>
                </a:lnTo>
              </a:path>
            </a:pathLst>
          </a:custGeom>
          <a:ln w="28574">
            <a:solidFill>
              <a:srgbClr val="000000"/>
            </a:solidFill>
          </a:ln>
        </p:spPr>
        <p:txBody>
          <a:bodyPr wrap="square" lIns="0" tIns="0" rIns="0" bIns="0" rtlCol="0"/>
          <a:lstStyle/>
          <a:p>
            <a:endParaRPr/>
          </a:p>
        </p:txBody>
      </p:sp>
      <p:sp>
        <p:nvSpPr>
          <p:cNvPr id="4" name="object 4"/>
          <p:cNvSpPr/>
          <p:nvPr/>
        </p:nvSpPr>
        <p:spPr>
          <a:xfrm>
            <a:off x="359631" y="556096"/>
            <a:ext cx="314325" cy="0"/>
          </a:xfrm>
          <a:custGeom>
            <a:avLst/>
            <a:gdLst/>
            <a:ahLst/>
            <a:cxnLst/>
            <a:rect l="l" t="t" r="r" b="b"/>
            <a:pathLst>
              <a:path w="314325">
                <a:moveTo>
                  <a:pt x="0" y="0"/>
                </a:moveTo>
                <a:lnTo>
                  <a:pt x="314186" y="0"/>
                </a:lnTo>
              </a:path>
            </a:pathLst>
          </a:custGeom>
          <a:ln w="28574">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6487451" y="401492"/>
            <a:ext cx="4281805" cy="1781810"/>
          </a:xfrm>
          <a:prstGeom prst="rect">
            <a:avLst/>
          </a:prstGeom>
        </p:spPr>
        <p:txBody>
          <a:bodyPr vert="horz" wrap="square" lIns="0" tIns="17145" rIns="0" bIns="0" rtlCol="0">
            <a:spAutoFit/>
          </a:bodyPr>
          <a:lstStyle/>
          <a:p>
            <a:pPr marR="1840864" algn="ctr">
              <a:lnSpc>
                <a:spcPts val="7105"/>
              </a:lnSpc>
              <a:spcBef>
                <a:spcPts val="135"/>
              </a:spcBef>
            </a:pPr>
            <a:r>
              <a:rPr sz="6750" spc="-160" dirty="0"/>
              <a:t>Social</a:t>
            </a:r>
            <a:endParaRPr sz="6750"/>
          </a:p>
          <a:p>
            <a:pPr marL="1461135" algn="ctr">
              <a:lnSpc>
                <a:spcPts val="6684"/>
              </a:lnSpc>
            </a:pPr>
            <a:r>
              <a:rPr spc="-165" dirty="0"/>
              <a:t>Factors</a:t>
            </a:r>
          </a:p>
        </p:txBody>
      </p:sp>
      <p:sp>
        <p:nvSpPr>
          <p:cNvPr id="6" name="object 6"/>
          <p:cNvSpPr txBox="1"/>
          <p:nvPr/>
        </p:nvSpPr>
        <p:spPr>
          <a:xfrm>
            <a:off x="502536" y="3153409"/>
            <a:ext cx="15990569" cy="6473825"/>
          </a:xfrm>
          <a:prstGeom prst="rect">
            <a:avLst/>
          </a:prstGeom>
        </p:spPr>
        <p:txBody>
          <a:bodyPr vert="horz" wrap="square" lIns="0" tIns="12700" rIns="0" bIns="0" rtlCol="0">
            <a:spAutoFit/>
          </a:bodyPr>
          <a:lstStyle/>
          <a:p>
            <a:pPr marL="12700">
              <a:lnSpc>
                <a:spcPct val="100000"/>
              </a:lnSpc>
              <a:spcBef>
                <a:spcPts val="100"/>
              </a:spcBef>
            </a:pPr>
            <a:r>
              <a:rPr sz="3000" b="1" spc="-135" dirty="0">
                <a:solidFill>
                  <a:srgbClr val="FFFFFF"/>
                </a:solidFill>
                <a:latin typeface="Arial"/>
                <a:cs typeface="Arial"/>
              </a:rPr>
              <a:t>Consumption</a:t>
            </a:r>
            <a:r>
              <a:rPr sz="3000" b="1" spc="-45" dirty="0">
                <a:solidFill>
                  <a:srgbClr val="FFFFFF"/>
                </a:solidFill>
                <a:latin typeface="Arial"/>
                <a:cs typeface="Arial"/>
              </a:rPr>
              <a:t> </a:t>
            </a:r>
            <a:r>
              <a:rPr sz="3000" b="1" spc="-15" dirty="0">
                <a:solidFill>
                  <a:srgbClr val="FFFFFF"/>
                </a:solidFill>
                <a:latin typeface="Arial"/>
                <a:cs typeface="Arial"/>
              </a:rPr>
              <a:t>behaviour</a:t>
            </a:r>
            <a:endParaRPr sz="3000">
              <a:latin typeface="Arial"/>
              <a:cs typeface="Arial"/>
            </a:endParaRPr>
          </a:p>
          <a:p>
            <a:pPr marL="12700" marR="1106170" indent="79375">
              <a:lnSpc>
                <a:spcPct val="114599"/>
              </a:lnSpc>
              <a:spcBef>
                <a:spcPts val="1365"/>
              </a:spcBef>
            </a:pPr>
            <a:r>
              <a:rPr sz="2400" spc="40" dirty="0">
                <a:solidFill>
                  <a:srgbClr val="FFFFFF"/>
                </a:solidFill>
                <a:latin typeface="Trebuchet MS"/>
                <a:cs typeface="Trebuchet MS"/>
              </a:rPr>
              <a:t>When</a:t>
            </a:r>
            <a:r>
              <a:rPr sz="2400" spc="-90" dirty="0">
                <a:solidFill>
                  <a:srgbClr val="FFFFFF"/>
                </a:solidFill>
                <a:latin typeface="Trebuchet MS"/>
                <a:cs typeface="Trebuchet MS"/>
              </a:rPr>
              <a:t> </a:t>
            </a:r>
            <a:r>
              <a:rPr sz="2400" spc="-25" dirty="0">
                <a:solidFill>
                  <a:srgbClr val="FFFFFF"/>
                </a:solidFill>
                <a:latin typeface="Trebuchet MS"/>
                <a:cs typeface="Trebuchet MS"/>
              </a:rPr>
              <a:t>consumers</a:t>
            </a:r>
            <a:r>
              <a:rPr sz="2400" spc="-90" dirty="0">
                <a:solidFill>
                  <a:srgbClr val="FFFFFF"/>
                </a:solidFill>
                <a:latin typeface="Trebuchet MS"/>
                <a:cs typeface="Trebuchet MS"/>
              </a:rPr>
              <a:t> </a:t>
            </a:r>
            <a:r>
              <a:rPr sz="2400" spc="40" dirty="0">
                <a:solidFill>
                  <a:srgbClr val="FFFFFF"/>
                </a:solidFill>
                <a:latin typeface="Trebuchet MS"/>
                <a:cs typeface="Trebuchet MS"/>
              </a:rPr>
              <a:t>have</a:t>
            </a:r>
            <a:r>
              <a:rPr sz="2400" spc="-90" dirty="0">
                <a:solidFill>
                  <a:srgbClr val="FFFFFF"/>
                </a:solidFill>
                <a:latin typeface="Trebuchet MS"/>
                <a:cs typeface="Trebuchet MS"/>
              </a:rPr>
              <a:t> </a:t>
            </a:r>
            <a:r>
              <a:rPr sz="2400" spc="-80" dirty="0">
                <a:solidFill>
                  <a:srgbClr val="FFFFFF"/>
                </a:solidFill>
                <a:latin typeface="Trebuchet MS"/>
                <a:cs typeface="Trebuchet MS"/>
              </a:rPr>
              <a:t>more</a:t>
            </a:r>
            <a:r>
              <a:rPr sz="2400" spc="-90" dirty="0">
                <a:solidFill>
                  <a:srgbClr val="FFFFFF"/>
                </a:solidFill>
                <a:latin typeface="Trebuchet MS"/>
                <a:cs typeface="Trebuchet MS"/>
              </a:rPr>
              <a:t> </a:t>
            </a:r>
            <a:r>
              <a:rPr sz="2400" spc="-15" dirty="0">
                <a:solidFill>
                  <a:srgbClr val="FFFFFF"/>
                </a:solidFill>
                <a:latin typeface="Trebuchet MS"/>
                <a:cs typeface="Trebuchet MS"/>
              </a:rPr>
              <a:t>disposable</a:t>
            </a:r>
            <a:r>
              <a:rPr sz="2400" spc="-90" dirty="0">
                <a:solidFill>
                  <a:srgbClr val="FFFFFF"/>
                </a:solidFill>
                <a:latin typeface="Trebuchet MS"/>
                <a:cs typeface="Trebuchet MS"/>
              </a:rPr>
              <a:t> </a:t>
            </a:r>
            <a:r>
              <a:rPr sz="2400" spc="-80" dirty="0">
                <a:solidFill>
                  <a:srgbClr val="FFFFFF"/>
                </a:solidFill>
                <a:latin typeface="Trebuchet MS"/>
                <a:cs typeface="Trebuchet MS"/>
              </a:rPr>
              <a:t>income</a:t>
            </a:r>
            <a:r>
              <a:rPr sz="2400" spc="-90" dirty="0">
                <a:solidFill>
                  <a:srgbClr val="FFFFFF"/>
                </a:solidFill>
                <a:latin typeface="Trebuchet MS"/>
                <a:cs typeface="Trebuchet MS"/>
              </a:rPr>
              <a:t> </a:t>
            </a:r>
            <a:r>
              <a:rPr sz="2400" spc="25" dirty="0">
                <a:solidFill>
                  <a:srgbClr val="FFFFFF"/>
                </a:solidFill>
                <a:latin typeface="Trebuchet MS"/>
                <a:cs typeface="Trebuchet MS"/>
              </a:rPr>
              <a:t>and</a:t>
            </a:r>
            <a:r>
              <a:rPr sz="2400" spc="-85" dirty="0">
                <a:solidFill>
                  <a:srgbClr val="FFFFFF"/>
                </a:solidFill>
                <a:latin typeface="Trebuchet MS"/>
                <a:cs typeface="Trebuchet MS"/>
              </a:rPr>
              <a:t> </a:t>
            </a:r>
            <a:r>
              <a:rPr sz="2400" dirty="0">
                <a:solidFill>
                  <a:srgbClr val="FFFFFF"/>
                </a:solidFill>
                <a:latin typeface="Trebuchet MS"/>
                <a:cs typeface="Trebuchet MS"/>
              </a:rPr>
              <a:t>are</a:t>
            </a:r>
            <a:r>
              <a:rPr sz="2400" spc="-90" dirty="0">
                <a:solidFill>
                  <a:srgbClr val="FFFFFF"/>
                </a:solidFill>
                <a:latin typeface="Trebuchet MS"/>
                <a:cs typeface="Trebuchet MS"/>
              </a:rPr>
              <a:t> </a:t>
            </a:r>
            <a:r>
              <a:rPr sz="2400" spc="-75" dirty="0">
                <a:solidFill>
                  <a:srgbClr val="FFFFFF"/>
                </a:solidFill>
                <a:latin typeface="Trebuchet MS"/>
                <a:cs typeface="Trebuchet MS"/>
              </a:rPr>
              <a:t>willing</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10" dirty="0">
                <a:solidFill>
                  <a:srgbClr val="FFFFFF"/>
                </a:solidFill>
                <a:latin typeface="Trebuchet MS"/>
                <a:cs typeface="Trebuchet MS"/>
              </a:rPr>
              <a:t>spend</a:t>
            </a:r>
            <a:r>
              <a:rPr sz="2400" spc="-90" dirty="0">
                <a:solidFill>
                  <a:srgbClr val="FFFFFF"/>
                </a:solidFill>
                <a:latin typeface="Trebuchet MS"/>
                <a:cs typeface="Trebuchet MS"/>
              </a:rPr>
              <a:t> </a:t>
            </a:r>
            <a:r>
              <a:rPr sz="2400" spc="-80" dirty="0">
                <a:solidFill>
                  <a:srgbClr val="FFFFFF"/>
                </a:solidFill>
                <a:latin typeface="Trebuchet MS"/>
                <a:cs typeface="Trebuchet MS"/>
              </a:rPr>
              <a:t>more</a:t>
            </a:r>
            <a:r>
              <a:rPr sz="2400" spc="-90" dirty="0">
                <a:solidFill>
                  <a:srgbClr val="FFFFFF"/>
                </a:solidFill>
                <a:latin typeface="Trebuchet MS"/>
                <a:cs typeface="Trebuchet MS"/>
              </a:rPr>
              <a:t> </a:t>
            </a:r>
            <a:r>
              <a:rPr sz="2400" spc="-30" dirty="0">
                <a:solidFill>
                  <a:srgbClr val="FFFFFF"/>
                </a:solidFill>
                <a:latin typeface="Trebuchet MS"/>
                <a:cs typeface="Trebuchet MS"/>
              </a:rPr>
              <a:t>on</a:t>
            </a:r>
            <a:r>
              <a:rPr sz="2400" spc="-90" dirty="0">
                <a:solidFill>
                  <a:srgbClr val="FFFFFF"/>
                </a:solidFill>
                <a:latin typeface="Trebuchet MS"/>
                <a:cs typeface="Trebuchet MS"/>
              </a:rPr>
              <a:t> </a:t>
            </a:r>
            <a:r>
              <a:rPr sz="2400" spc="55" dirty="0">
                <a:solidFill>
                  <a:srgbClr val="FFFFFF"/>
                </a:solidFill>
                <a:latin typeface="Trebuchet MS"/>
                <a:cs typeface="Trebuchet MS"/>
              </a:rPr>
              <a:t>goods</a:t>
            </a:r>
            <a:r>
              <a:rPr sz="2400" spc="-85"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dirty="0">
                <a:solidFill>
                  <a:srgbClr val="FFFFFF"/>
                </a:solidFill>
                <a:latin typeface="Trebuchet MS"/>
                <a:cs typeface="Trebuchet MS"/>
              </a:rPr>
              <a:t>services</a:t>
            </a:r>
            <a:r>
              <a:rPr sz="2400" spc="-90" dirty="0">
                <a:solidFill>
                  <a:srgbClr val="FFFFFF"/>
                </a:solidFill>
                <a:latin typeface="Trebuchet MS"/>
                <a:cs typeface="Trebuchet MS"/>
              </a:rPr>
              <a:t> </a:t>
            </a:r>
            <a:r>
              <a:rPr sz="2400" spc="-80" dirty="0">
                <a:solidFill>
                  <a:srgbClr val="FFFFFF"/>
                </a:solidFill>
                <a:latin typeface="Trebuchet MS"/>
                <a:cs typeface="Trebuchet MS"/>
              </a:rPr>
              <a:t>to</a:t>
            </a:r>
            <a:r>
              <a:rPr sz="2400" spc="-90" dirty="0">
                <a:solidFill>
                  <a:srgbClr val="FFFFFF"/>
                </a:solidFill>
                <a:latin typeface="Trebuchet MS"/>
                <a:cs typeface="Trebuchet MS"/>
              </a:rPr>
              <a:t> </a:t>
            </a:r>
            <a:r>
              <a:rPr sz="2400" spc="-50" dirty="0">
                <a:solidFill>
                  <a:srgbClr val="FFFFFF"/>
                </a:solidFill>
                <a:latin typeface="Trebuchet MS"/>
                <a:cs typeface="Trebuchet MS"/>
              </a:rPr>
              <a:t>improve </a:t>
            </a:r>
            <a:r>
              <a:rPr sz="2400" spc="-710" dirty="0">
                <a:solidFill>
                  <a:srgbClr val="FFFFFF"/>
                </a:solidFill>
                <a:latin typeface="Trebuchet MS"/>
                <a:cs typeface="Trebuchet MS"/>
              </a:rPr>
              <a:t> </a:t>
            </a:r>
            <a:r>
              <a:rPr sz="2400" spc="-80" dirty="0">
                <a:solidFill>
                  <a:srgbClr val="FFFFFF"/>
                </a:solidFill>
                <a:latin typeface="Trebuchet MS"/>
                <a:cs typeface="Trebuchet MS"/>
              </a:rPr>
              <a:t>their lifestyle, </a:t>
            </a:r>
            <a:r>
              <a:rPr sz="2400" spc="-160" dirty="0">
                <a:solidFill>
                  <a:srgbClr val="FFFFFF"/>
                </a:solidFill>
                <a:latin typeface="Trebuchet MS"/>
                <a:cs typeface="Trebuchet MS"/>
              </a:rPr>
              <a:t>it </a:t>
            </a:r>
            <a:r>
              <a:rPr sz="2400" dirty="0">
                <a:solidFill>
                  <a:srgbClr val="FFFFFF"/>
                </a:solidFill>
                <a:latin typeface="Trebuchet MS"/>
                <a:cs typeface="Trebuchet MS"/>
              </a:rPr>
              <a:t>provides </a:t>
            </a:r>
            <a:r>
              <a:rPr sz="2400" spc="-35" dirty="0">
                <a:solidFill>
                  <a:srgbClr val="FFFFFF"/>
                </a:solidFill>
                <a:latin typeface="Trebuchet MS"/>
                <a:cs typeface="Trebuchet MS"/>
              </a:rPr>
              <a:t>exciting </a:t>
            </a:r>
            <a:r>
              <a:rPr sz="2400" spc="15" dirty="0">
                <a:solidFill>
                  <a:srgbClr val="FFFFFF"/>
                </a:solidFill>
                <a:latin typeface="Trebuchet MS"/>
                <a:cs typeface="Trebuchet MS"/>
              </a:rPr>
              <a:t>growth </a:t>
            </a:r>
            <a:r>
              <a:rPr sz="2400" spc="-55" dirty="0">
                <a:solidFill>
                  <a:srgbClr val="FFFFFF"/>
                </a:solidFill>
                <a:latin typeface="Trebuchet MS"/>
                <a:cs typeface="Trebuchet MS"/>
              </a:rPr>
              <a:t>opportunities </a:t>
            </a:r>
            <a:r>
              <a:rPr sz="2400" spc="-80" dirty="0">
                <a:solidFill>
                  <a:srgbClr val="FFFFFF"/>
                </a:solidFill>
                <a:latin typeface="Trebuchet MS"/>
                <a:cs typeface="Trebuchet MS"/>
              </a:rPr>
              <a:t>to </a:t>
            </a:r>
            <a:r>
              <a:rPr sz="2400" spc="25" dirty="0">
                <a:solidFill>
                  <a:srgbClr val="FFFFFF"/>
                </a:solidFill>
                <a:latin typeface="Trebuchet MS"/>
                <a:cs typeface="Trebuchet MS"/>
              </a:rPr>
              <a:t>IndiGo </a:t>
            </a:r>
            <a:r>
              <a:rPr sz="2400" spc="-35" dirty="0">
                <a:solidFill>
                  <a:srgbClr val="FFFFFF"/>
                </a:solidFill>
                <a:latin typeface="Trebuchet MS"/>
                <a:cs typeface="Trebuchet MS"/>
              </a:rPr>
              <a:t>Airlines </a:t>
            </a:r>
            <a:r>
              <a:rPr sz="2400" spc="-185" dirty="0">
                <a:solidFill>
                  <a:srgbClr val="FFFFFF"/>
                </a:solidFill>
                <a:latin typeface="Trebuchet MS"/>
                <a:cs typeface="Trebuchet MS"/>
              </a:rPr>
              <a:t>, </a:t>
            </a:r>
            <a:r>
              <a:rPr sz="2400" spc="60" dirty="0">
                <a:solidFill>
                  <a:srgbClr val="FFFFFF"/>
                </a:solidFill>
                <a:latin typeface="Trebuchet MS"/>
                <a:cs typeface="Trebuchet MS"/>
              </a:rPr>
              <a:t>as </a:t>
            </a:r>
            <a:r>
              <a:rPr sz="2400" spc="-30" dirty="0">
                <a:solidFill>
                  <a:srgbClr val="FFFFFF"/>
                </a:solidFill>
                <a:latin typeface="Trebuchet MS"/>
                <a:cs typeface="Trebuchet MS"/>
              </a:rPr>
              <a:t>introducing </a:t>
            </a:r>
            <a:r>
              <a:rPr sz="2400" dirty="0">
                <a:solidFill>
                  <a:srgbClr val="FFFFFF"/>
                </a:solidFill>
                <a:latin typeface="Trebuchet MS"/>
                <a:cs typeface="Trebuchet MS"/>
              </a:rPr>
              <a:t>new </a:t>
            </a:r>
            <a:r>
              <a:rPr sz="2400" spc="-10" dirty="0">
                <a:solidFill>
                  <a:srgbClr val="FFFFFF"/>
                </a:solidFill>
                <a:latin typeface="Trebuchet MS"/>
                <a:cs typeface="Trebuchet MS"/>
              </a:rPr>
              <a:t>products </a:t>
            </a:r>
            <a:r>
              <a:rPr sz="2400" spc="25" dirty="0">
                <a:solidFill>
                  <a:srgbClr val="FFFFFF"/>
                </a:solidFill>
                <a:latin typeface="Trebuchet MS"/>
                <a:cs typeface="Trebuchet MS"/>
              </a:rPr>
              <a:t>and </a:t>
            </a:r>
            <a:r>
              <a:rPr sz="2400" spc="30" dirty="0">
                <a:solidFill>
                  <a:srgbClr val="FFFFFF"/>
                </a:solidFill>
                <a:latin typeface="Trebuchet MS"/>
                <a:cs typeface="Trebuchet MS"/>
              </a:rPr>
              <a:t> </a:t>
            </a:r>
            <a:r>
              <a:rPr sz="2400" dirty="0">
                <a:solidFill>
                  <a:srgbClr val="FFFFFF"/>
                </a:solidFill>
                <a:latin typeface="Trebuchet MS"/>
                <a:cs typeface="Trebuchet MS"/>
              </a:rPr>
              <a:t>services</a:t>
            </a:r>
            <a:r>
              <a:rPr sz="2400" spc="-100" dirty="0">
                <a:solidFill>
                  <a:srgbClr val="FFFFFF"/>
                </a:solidFill>
                <a:latin typeface="Trebuchet MS"/>
                <a:cs typeface="Trebuchet MS"/>
              </a:rPr>
              <a:t> </a:t>
            </a:r>
            <a:r>
              <a:rPr sz="2400" spc="-80" dirty="0">
                <a:solidFill>
                  <a:srgbClr val="FFFFFF"/>
                </a:solidFill>
                <a:latin typeface="Trebuchet MS"/>
                <a:cs typeface="Trebuchet MS"/>
              </a:rPr>
              <a:t>to</a:t>
            </a:r>
            <a:r>
              <a:rPr sz="2400" spc="-100" dirty="0">
                <a:solidFill>
                  <a:srgbClr val="FFFFFF"/>
                </a:solidFill>
                <a:latin typeface="Trebuchet MS"/>
                <a:cs typeface="Trebuchet MS"/>
              </a:rPr>
              <a:t> </a:t>
            </a:r>
            <a:r>
              <a:rPr sz="2400" spc="-35" dirty="0">
                <a:solidFill>
                  <a:srgbClr val="FFFFFF"/>
                </a:solidFill>
                <a:latin typeface="Trebuchet MS"/>
                <a:cs typeface="Trebuchet MS"/>
              </a:rPr>
              <a:t>these</a:t>
            </a:r>
            <a:r>
              <a:rPr sz="2400" spc="-100" dirty="0">
                <a:solidFill>
                  <a:srgbClr val="FFFFFF"/>
                </a:solidFill>
                <a:latin typeface="Trebuchet MS"/>
                <a:cs typeface="Trebuchet MS"/>
              </a:rPr>
              <a:t> </a:t>
            </a:r>
            <a:r>
              <a:rPr sz="2400" spc="-35" dirty="0">
                <a:solidFill>
                  <a:srgbClr val="FFFFFF"/>
                </a:solidFill>
                <a:latin typeface="Trebuchet MS"/>
                <a:cs typeface="Trebuchet MS"/>
              </a:rPr>
              <a:t>customers</a:t>
            </a:r>
            <a:r>
              <a:rPr sz="2400" spc="-95" dirty="0">
                <a:solidFill>
                  <a:srgbClr val="FFFFFF"/>
                </a:solidFill>
                <a:latin typeface="Trebuchet MS"/>
                <a:cs typeface="Trebuchet MS"/>
              </a:rPr>
              <a:t> </a:t>
            </a:r>
            <a:r>
              <a:rPr sz="2400" spc="-60" dirty="0">
                <a:solidFill>
                  <a:srgbClr val="FFFFFF"/>
                </a:solidFill>
                <a:latin typeface="Trebuchet MS"/>
                <a:cs typeface="Trebuchet MS"/>
              </a:rPr>
              <a:t>is</a:t>
            </a:r>
            <a:r>
              <a:rPr sz="2400" spc="-100" dirty="0">
                <a:solidFill>
                  <a:srgbClr val="FFFFFF"/>
                </a:solidFill>
                <a:latin typeface="Trebuchet MS"/>
                <a:cs typeface="Trebuchet MS"/>
              </a:rPr>
              <a:t> </a:t>
            </a:r>
            <a:r>
              <a:rPr sz="2400" spc="-50" dirty="0">
                <a:solidFill>
                  <a:srgbClr val="FFFFFF"/>
                </a:solidFill>
                <a:latin typeface="Trebuchet MS"/>
                <a:cs typeface="Trebuchet MS"/>
              </a:rPr>
              <a:t>easier,</a:t>
            </a:r>
            <a:r>
              <a:rPr sz="2400" spc="-100" dirty="0">
                <a:solidFill>
                  <a:srgbClr val="FFFFFF"/>
                </a:solidFill>
                <a:latin typeface="Trebuchet MS"/>
                <a:cs typeface="Trebuchet MS"/>
              </a:rPr>
              <a:t> </a:t>
            </a:r>
            <a:r>
              <a:rPr sz="2400" spc="25" dirty="0">
                <a:solidFill>
                  <a:srgbClr val="FFFFFF"/>
                </a:solidFill>
                <a:latin typeface="Trebuchet MS"/>
                <a:cs typeface="Trebuchet MS"/>
              </a:rPr>
              <a:t>and</a:t>
            </a:r>
            <a:r>
              <a:rPr sz="2400" spc="-95" dirty="0">
                <a:solidFill>
                  <a:srgbClr val="FFFFFF"/>
                </a:solidFill>
                <a:latin typeface="Trebuchet MS"/>
                <a:cs typeface="Trebuchet MS"/>
              </a:rPr>
              <a:t> </a:t>
            </a:r>
            <a:r>
              <a:rPr sz="2400" spc="-10" dirty="0">
                <a:solidFill>
                  <a:srgbClr val="FFFFFF"/>
                </a:solidFill>
                <a:latin typeface="Trebuchet MS"/>
                <a:cs typeface="Trebuchet MS"/>
              </a:rPr>
              <a:t>revenue</a:t>
            </a:r>
            <a:r>
              <a:rPr sz="2400" spc="-100" dirty="0">
                <a:solidFill>
                  <a:srgbClr val="FFFFFF"/>
                </a:solidFill>
                <a:latin typeface="Trebuchet MS"/>
                <a:cs typeface="Trebuchet MS"/>
              </a:rPr>
              <a:t> </a:t>
            </a:r>
            <a:r>
              <a:rPr sz="2400" spc="15" dirty="0">
                <a:solidFill>
                  <a:srgbClr val="FFFFFF"/>
                </a:solidFill>
                <a:latin typeface="Trebuchet MS"/>
                <a:cs typeface="Trebuchet MS"/>
              </a:rPr>
              <a:t>growth</a:t>
            </a:r>
            <a:r>
              <a:rPr sz="2400" spc="-100" dirty="0">
                <a:solidFill>
                  <a:srgbClr val="FFFFFF"/>
                </a:solidFill>
                <a:latin typeface="Trebuchet MS"/>
                <a:cs typeface="Trebuchet MS"/>
              </a:rPr>
              <a:t> </a:t>
            </a:r>
            <a:r>
              <a:rPr sz="2400" spc="15" dirty="0">
                <a:solidFill>
                  <a:srgbClr val="FFFFFF"/>
                </a:solidFill>
                <a:latin typeface="Trebuchet MS"/>
                <a:cs typeface="Trebuchet MS"/>
              </a:rPr>
              <a:t>chances</a:t>
            </a:r>
            <a:r>
              <a:rPr sz="2400" spc="-95" dirty="0">
                <a:solidFill>
                  <a:srgbClr val="FFFFFF"/>
                </a:solidFill>
                <a:latin typeface="Trebuchet MS"/>
                <a:cs typeface="Trebuchet MS"/>
              </a:rPr>
              <a:t> </a:t>
            </a:r>
            <a:r>
              <a:rPr sz="2400" spc="-25" dirty="0">
                <a:solidFill>
                  <a:srgbClr val="FFFFFF"/>
                </a:solidFill>
                <a:latin typeface="Trebuchet MS"/>
                <a:cs typeface="Trebuchet MS"/>
              </a:rPr>
              <a:t>also</a:t>
            </a:r>
            <a:r>
              <a:rPr sz="2400" spc="-100" dirty="0">
                <a:solidFill>
                  <a:srgbClr val="FFFFFF"/>
                </a:solidFill>
                <a:latin typeface="Trebuchet MS"/>
                <a:cs typeface="Trebuchet MS"/>
              </a:rPr>
              <a:t> </a:t>
            </a:r>
            <a:r>
              <a:rPr sz="2400" spc="-75" dirty="0">
                <a:solidFill>
                  <a:srgbClr val="FFFFFF"/>
                </a:solidFill>
                <a:latin typeface="Trebuchet MS"/>
                <a:cs typeface="Trebuchet MS"/>
              </a:rPr>
              <a:t>remain</a:t>
            </a:r>
            <a:r>
              <a:rPr sz="2400" spc="-100" dirty="0">
                <a:solidFill>
                  <a:srgbClr val="FFFFFF"/>
                </a:solidFill>
                <a:latin typeface="Trebuchet MS"/>
                <a:cs typeface="Trebuchet MS"/>
              </a:rPr>
              <a:t> </a:t>
            </a:r>
            <a:r>
              <a:rPr sz="2400" spc="-55" dirty="0">
                <a:solidFill>
                  <a:srgbClr val="FFFFFF"/>
                </a:solidFill>
                <a:latin typeface="Trebuchet MS"/>
                <a:cs typeface="Trebuchet MS"/>
              </a:rPr>
              <a:t>higher.</a:t>
            </a:r>
            <a:endParaRPr sz="2400">
              <a:latin typeface="Trebuchet MS"/>
              <a:cs typeface="Trebuchet MS"/>
            </a:endParaRPr>
          </a:p>
          <a:p>
            <a:pPr>
              <a:lnSpc>
                <a:spcPct val="100000"/>
              </a:lnSpc>
            </a:pPr>
            <a:endParaRPr sz="2400">
              <a:latin typeface="Trebuchet MS"/>
              <a:cs typeface="Trebuchet MS"/>
            </a:endParaRPr>
          </a:p>
          <a:p>
            <a:pPr>
              <a:lnSpc>
                <a:spcPct val="100000"/>
              </a:lnSpc>
            </a:pPr>
            <a:endParaRPr sz="2400">
              <a:latin typeface="Trebuchet MS"/>
              <a:cs typeface="Trebuchet MS"/>
            </a:endParaRPr>
          </a:p>
          <a:p>
            <a:pPr marL="182245">
              <a:lnSpc>
                <a:spcPct val="100000"/>
              </a:lnSpc>
              <a:spcBef>
                <a:spcPts val="1580"/>
              </a:spcBef>
            </a:pPr>
            <a:r>
              <a:rPr sz="3000" b="1" spc="-75" dirty="0">
                <a:solidFill>
                  <a:srgbClr val="FFFFFF"/>
                </a:solidFill>
                <a:latin typeface="Arial"/>
                <a:cs typeface="Arial"/>
              </a:rPr>
              <a:t>Demographics</a:t>
            </a:r>
            <a:endParaRPr sz="3000">
              <a:latin typeface="Arial"/>
              <a:cs typeface="Arial"/>
            </a:endParaRPr>
          </a:p>
          <a:p>
            <a:pPr marL="182245" marR="5080">
              <a:lnSpc>
                <a:spcPct val="114599"/>
              </a:lnSpc>
              <a:spcBef>
                <a:spcPts val="1365"/>
              </a:spcBef>
            </a:pPr>
            <a:r>
              <a:rPr sz="2400" spc="45" dirty="0">
                <a:solidFill>
                  <a:srgbClr val="FFFFFF"/>
                </a:solidFill>
                <a:latin typeface="Trebuchet MS"/>
                <a:cs typeface="Trebuchet MS"/>
              </a:rPr>
              <a:t>High</a:t>
            </a:r>
            <a:r>
              <a:rPr sz="2400" spc="-90" dirty="0">
                <a:solidFill>
                  <a:srgbClr val="FFFFFF"/>
                </a:solidFill>
                <a:latin typeface="Trebuchet MS"/>
                <a:cs typeface="Trebuchet MS"/>
              </a:rPr>
              <a:t> </a:t>
            </a:r>
            <a:r>
              <a:rPr sz="2400" spc="-55" dirty="0">
                <a:solidFill>
                  <a:srgbClr val="FFFFFF"/>
                </a:solidFill>
                <a:latin typeface="Trebuchet MS"/>
                <a:cs typeface="Trebuchet MS"/>
              </a:rPr>
              <a:t>population</a:t>
            </a:r>
            <a:r>
              <a:rPr sz="2400" spc="-85" dirty="0">
                <a:solidFill>
                  <a:srgbClr val="FFFFFF"/>
                </a:solidFill>
                <a:latin typeface="Trebuchet MS"/>
                <a:cs typeface="Trebuchet MS"/>
              </a:rPr>
              <a:t> </a:t>
            </a:r>
            <a:r>
              <a:rPr sz="2400" spc="15" dirty="0">
                <a:solidFill>
                  <a:srgbClr val="FFFFFF"/>
                </a:solidFill>
                <a:latin typeface="Trebuchet MS"/>
                <a:cs typeface="Trebuchet MS"/>
              </a:rPr>
              <a:t>growth</a:t>
            </a:r>
            <a:r>
              <a:rPr sz="2400" spc="-85" dirty="0">
                <a:solidFill>
                  <a:srgbClr val="FFFFFF"/>
                </a:solidFill>
                <a:latin typeface="Trebuchet MS"/>
                <a:cs typeface="Trebuchet MS"/>
              </a:rPr>
              <a:t> </a:t>
            </a:r>
            <a:r>
              <a:rPr sz="2400" spc="25" dirty="0">
                <a:solidFill>
                  <a:srgbClr val="FFFFFF"/>
                </a:solidFill>
                <a:latin typeface="Trebuchet MS"/>
                <a:cs typeface="Trebuchet MS"/>
              </a:rPr>
              <a:t>and</a:t>
            </a:r>
            <a:r>
              <a:rPr sz="2400" spc="-85" dirty="0">
                <a:solidFill>
                  <a:srgbClr val="FFFFFF"/>
                </a:solidFill>
                <a:latin typeface="Trebuchet MS"/>
                <a:cs typeface="Trebuchet MS"/>
              </a:rPr>
              <a:t> </a:t>
            </a:r>
            <a:r>
              <a:rPr sz="2400" spc="-25" dirty="0">
                <a:solidFill>
                  <a:srgbClr val="FFFFFF"/>
                </a:solidFill>
                <a:latin typeface="Trebuchet MS"/>
                <a:cs typeface="Trebuchet MS"/>
              </a:rPr>
              <a:t>rising</a:t>
            </a:r>
            <a:r>
              <a:rPr sz="2400" spc="-85" dirty="0">
                <a:solidFill>
                  <a:srgbClr val="FFFFFF"/>
                </a:solidFill>
                <a:latin typeface="Trebuchet MS"/>
                <a:cs typeface="Trebuchet MS"/>
              </a:rPr>
              <a:t> </a:t>
            </a:r>
            <a:r>
              <a:rPr sz="2400" spc="-45" dirty="0">
                <a:solidFill>
                  <a:srgbClr val="FFFFFF"/>
                </a:solidFill>
                <a:latin typeface="Trebuchet MS"/>
                <a:cs typeface="Trebuchet MS"/>
              </a:rPr>
              <a:t>proportion</a:t>
            </a:r>
            <a:r>
              <a:rPr sz="2400" spc="-85" dirty="0">
                <a:solidFill>
                  <a:srgbClr val="FFFFFF"/>
                </a:solidFill>
                <a:latin typeface="Trebuchet MS"/>
                <a:cs typeface="Trebuchet MS"/>
              </a:rPr>
              <a:t> </a:t>
            </a:r>
            <a:r>
              <a:rPr sz="2400" dirty="0">
                <a:solidFill>
                  <a:srgbClr val="FFFFFF"/>
                </a:solidFill>
                <a:latin typeface="Trebuchet MS"/>
                <a:cs typeface="Trebuchet MS"/>
              </a:rPr>
              <a:t>of</a:t>
            </a:r>
            <a:r>
              <a:rPr sz="2400" spc="-85" dirty="0">
                <a:solidFill>
                  <a:srgbClr val="FFFFFF"/>
                </a:solidFill>
                <a:latin typeface="Trebuchet MS"/>
                <a:cs typeface="Trebuchet MS"/>
              </a:rPr>
              <a:t> </a:t>
            </a:r>
            <a:r>
              <a:rPr sz="2400" spc="45" dirty="0">
                <a:solidFill>
                  <a:srgbClr val="FFFFFF"/>
                </a:solidFill>
                <a:latin typeface="Trebuchet MS"/>
                <a:cs typeface="Trebuchet MS"/>
              </a:rPr>
              <a:t>young</a:t>
            </a:r>
            <a:r>
              <a:rPr sz="2400" spc="-90" dirty="0">
                <a:solidFill>
                  <a:srgbClr val="FFFFFF"/>
                </a:solidFill>
                <a:latin typeface="Trebuchet MS"/>
                <a:cs typeface="Trebuchet MS"/>
              </a:rPr>
              <a:t> </a:t>
            </a:r>
            <a:r>
              <a:rPr sz="2400" spc="-55" dirty="0">
                <a:solidFill>
                  <a:srgbClr val="FFFFFF"/>
                </a:solidFill>
                <a:latin typeface="Trebuchet MS"/>
                <a:cs typeface="Trebuchet MS"/>
              </a:rPr>
              <a:t>population</a:t>
            </a:r>
            <a:r>
              <a:rPr sz="2400" spc="-85" dirty="0">
                <a:solidFill>
                  <a:srgbClr val="FFFFFF"/>
                </a:solidFill>
                <a:latin typeface="Trebuchet MS"/>
                <a:cs typeface="Trebuchet MS"/>
              </a:rPr>
              <a:t> </a:t>
            </a:r>
            <a:r>
              <a:rPr sz="2400" spc="-30" dirty="0">
                <a:solidFill>
                  <a:srgbClr val="FFFFFF"/>
                </a:solidFill>
                <a:latin typeface="Trebuchet MS"/>
                <a:cs typeface="Trebuchet MS"/>
              </a:rPr>
              <a:t>segment</a:t>
            </a:r>
            <a:r>
              <a:rPr sz="2400" spc="-85" dirty="0">
                <a:solidFill>
                  <a:srgbClr val="FFFFFF"/>
                </a:solidFill>
                <a:latin typeface="Trebuchet MS"/>
                <a:cs typeface="Trebuchet MS"/>
              </a:rPr>
              <a:t> </a:t>
            </a:r>
            <a:r>
              <a:rPr sz="2400" dirty="0">
                <a:solidFill>
                  <a:srgbClr val="FFFFFF"/>
                </a:solidFill>
                <a:latin typeface="Trebuchet MS"/>
                <a:cs typeface="Trebuchet MS"/>
              </a:rPr>
              <a:t>are</a:t>
            </a:r>
            <a:r>
              <a:rPr sz="2400" spc="-85" dirty="0">
                <a:solidFill>
                  <a:srgbClr val="FFFFFF"/>
                </a:solidFill>
                <a:latin typeface="Trebuchet MS"/>
                <a:cs typeface="Trebuchet MS"/>
              </a:rPr>
              <a:t> </a:t>
            </a:r>
            <a:r>
              <a:rPr sz="2400" spc="-25" dirty="0">
                <a:solidFill>
                  <a:srgbClr val="FFFFFF"/>
                </a:solidFill>
                <a:latin typeface="Trebuchet MS"/>
                <a:cs typeface="Trebuchet MS"/>
              </a:rPr>
              <a:t>two</a:t>
            </a:r>
            <a:r>
              <a:rPr sz="2400" spc="-85" dirty="0">
                <a:solidFill>
                  <a:srgbClr val="FFFFFF"/>
                </a:solidFill>
                <a:latin typeface="Trebuchet MS"/>
                <a:cs typeface="Trebuchet MS"/>
              </a:rPr>
              <a:t> </a:t>
            </a:r>
            <a:r>
              <a:rPr sz="2400" spc="5" dirty="0">
                <a:solidFill>
                  <a:srgbClr val="FFFFFF"/>
                </a:solidFill>
                <a:latin typeface="Trebuchet MS"/>
                <a:cs typeface="Trebuchet MS"/>
              </a:rPr>
              <a:t>favourable</a:t>
            </a:r>
            <a:r>
              <a:rPr sz="2400" spc="-85" dirty="0">
                <a:solidFill>
                  <a:srgbClr val="FFFFFF"/>
                </a:solidFill>
                <a:latin typeface="Trebuchet MS"/>
                <a:cs typeface="Trebuchet MS"/>
              </a:rPr>
              <a:t> </a:t>
            </a:r>
            <a:r>
              <a:rPr sz="2400" spc="-15" dirty="0">
                <a:solidFill>
                  <a:srgbClr val="FFFFFF"/>
                </a:solidFill>
                <a:latin typeface="Trebuchet MS"/>
                <a:cs typeface="Trebuchet MS"/>
              </a:rPr>
              <a:t>demographic</a:t>
            </a:r>
            <a:r>
              <a:rPr sz="2400" spc="-85" dirty="0">
                <a:solidFill>
                  <a:srgbClr val="FFFFFF"/>
                </a:solidFill>
                <a:latin typeface="Trebuchet MS"/>
                <a:cs typeface="Trebuchet MS"/>
              </a:rPr>
              <a:t> </a:t>
            </a:r>
            <a:r>
              <a:rPr sz="2400" spc="-40" dirty="0">
                <a:solidFill>
                  <a:srgbClr val="FFFFFF"/>
                </a:solidFill>
                <a:latin typeface="Trebuchet MS"/>
                <a:cs typeface="Trebuchet MS"/>
              </a:rPr>
              <a:t>indicators </a:t>
            </a:r>
            <a:r>
              <a:rPr sz="2400" spc="-710" dirty="0">
                <a:solidFill>
                  <a:srgbClr val="FFFFFF"/>
                </a:solidFill>
                <a:latin typeface="Trebuchet MS"/>
                <a:cs typeface="Trebuchet MS"/>
              </a:rPr>
              <a:t> </a:t>
            </a:r>
            <a:r>
              <a:rPr sz="2400" spc="-10" dirty="0">
                <a:solidFill>
                  <a:srgbClr val="FFFFFF"/>
                </a:solidFill>
                <a:latin typeface="Trebuchet MS"/>
                <a:cs typeface="Trebuchet MS"/>
              </a:rPr>
              <a:t>for</a:t>
            </a:r>
            <a:r>
              <a:rPr sz="2400" spc="-105" dirty="0">
                <a:solidFill>
                  <a:srgbClr val="FFFFFF"/>
                </a:solidFill>
                <a:latin typeface="Trebuchet MS"/>
                <a:cs typeface="Trebuchet MS"/>
              </a:rPr>
              <a:t> </a:t>
            </a:r>
            <a:r>
              <a:rPr sz="2400" spc="25" dirty="0">
                <a:solidFill>
                  <a:srgbClr val="FFFFFF"/>
                </a:solidFill>
                <a:latin typeface="Trebuchet MS"/>
                <a:cs typeface="Trebuchet MS"/>
              </a:rPr>
              <a:t>IndiGo</a:t>
            </a:r>
            <a:r>
              <a:rPr sz="2400" spc="-100" dirty="0">
                <a:solidFill>
                  <a:srgbClr val="FFFFFF"/>
                </a:solidFill>
                <a:latin typeface="Trebuchet MS"/>
                <a:cs typeface="Trebuchet MS"/>
              </a:rPr>
              <a:t> </a:t>
            </a:r>
            <a:r>
              <a:rPr sz="2400" spc="-35" dirty="0">
                <a:solidFill>
                  <a:srgbClr val="FFFFFF"/>
                </a:solidFill>
                <a:latin typeface="Trebuchet MS"/>
                <a:cs typeface="Trebuchet MS"/>
              </a:rPr>
              <a:t>Airlines</a:t>
            </a:r>
            <a:r>
              <a:rPr sz="2400" spc="-100" dirty="0">
                <a:solidFill>
                  <a:srgbClr val="FFFFFF"/>
                </a:solidFill>
                <a:latin typeface="Trebuchet MS"/>
                <a:cs typeface="Trebuchet MS"/>
              </a:rPr>
              <a:t> </a:t>
            </a:r>
            <a:r>
              <a:rPr sz="2400" spc="-310" dirty="0">
                <a:solidFill>
                  <a:srgbClr val="FFFFFF"/>
                </a:solidFill>
                <a:latin typeface="Trebuchet MS"/>
                <a:cs typeface="Trebuchet MS"/>
              </a:rPr>
              <a:t>.</a:t>
            </a:r>
            <a:endParaRPr sz="2400">
              <a:latin typeface="Trebuchet MS"/>
              <a:cs typeface="Trebuchet MS"/>
            </a:endParaRPr>
          </a:p>
          <a:p>
            <a:pPr>
              <a:lnSpc>
                <a:spcPct val="100000"/>
              </a:lnSpc>
            </a:pPr>
            <a:endParaRPr sz="2400">
              <a:latin typeface="Trebuchet MS"/>
              <a:cs typeface="Trebuchet MS"/>
            </a:endParaRPr>
          </a:p>
          <a:p>
            <a:pPr>
              <a:lnSpc>
                <a:spcPct val="100000"/>
              </a:lnSpc>
            </a:pPr>
            <a:endParaRPr sz="2400">
              <a:latin typeface="Trebuchet MS"/>
              <a:cs typeface="Trebuchet MS"/>
            </a:endParaRPr>
          </a:p>
          <a:p>
            <a:pPr marL="182245">
              <a:lnSpc>
                <a:spcPct val="100000"/>
              </a:lnSpc>
              <a:spcBef>
                <a:spcPts val="1585"/>
              </a:spcBef>
            </a:pPr>
            <a:r>
              <a:rPr sz="3000" b="1" spc="-80" dirty="0">
                <a:solidFill>
                  <a:srgbClr val="FFFFFF"/>
                </a:solidFill>
                <a:latin typeface="Arial"/>
                <a:cs typeface="Arial"/>
              </a:rPr>
              <a:t>Social</a:t>
            </a:r>
            <a:r>
              <a:rPr sz="3000" b="1" spc="-55" dirty="0">
                <a:solidFill>
                  <a:srgbClr val="FFFFFF"/>
                </a:solidFill>
                <a:latin typeface="Arial"/>
                <a:cs typeface="Arial"/>
              </a:rPr>
              <a:t> </a:t>
            </a:r>
            <a:r>
              <a:rPr sz="3000" b="1" dirty="0">
                <a:solidFill>
                  <a:srgbClr val="FFFFFF"/>
                </a:solidFill>
                <a:latin typeface="Arial"/>
                <a:cs typeface="Arial"/>
              </a:rPr>
              <a:t>equality</a:t>
            </a:r>
            <a:endParaRPr sz="3000">
              <a:latin typeface="Arial"/>
              <a:cs typeface="Arial"/>
            </a:endParaRPr>
          </a:p>
          <a:p>
            <a:pPr marL="182245" marR="254635">
              <a:lnSpc>
                <a:spcPts val="3300"/>
              </a:lnSpc>
            </a:pPr>
            <a:r>
              <a:rPr sz="2400" spc="-15" dirty="0">
                <a:solidFill>
                  <a:srgbClr val="FFFFFF"/>
                </a:solidFill>
                <a:latin typeface="Trebuchet MS"/>
                <a:cs typeface="Trebuchet MS"/>
              </a:rPr>
              <a:t>Social</a:t>
            </a:r>
            <a:r>
              <a:rPr sz="2400" spc="-95" dirty="0">
                <a:solidFill>
                  <a:srgbClr val="FFFFFF"/>
                </a:solidFill>
                <a:latin typeface="Trebuchet MS"/>
                <a:cs typeface="Trebuchet MS"/>
              </a:rPr>
              <a:t> </a:t>
            </a:r>
            <a:r>
              <a:rPr sz="2400" dirty="0">
                <a:solidFill>
                  <a:srgbClr val="FFFFFF"/>
                </a:solidFill>
                <a:latin typeface="Trebuchet MS"/>
                <a:cs typeface="Trebuchet MS"/>
              </a:rPr>
              <a:t>class</a:t>
            </a:r>
            <a:r>
              <a:rPr sz="2400" spc="-90" dirty="0">
                <a:solidFill>
                  <a:srgbClr val="FFFFFF"/>
                </a:solidFill>
                <a:latin typeface="Trebuchet MS"/>
                <a:cs typeface="Trebuchet MS"/>
              </a:rPr>
              <a:t> </a:t>
            </a:r>
            <a:r>
              <a:rPr sz="2400" spc="-55" dirty="0">
                <a:solidFill>
                  <a:srgbClr val="FFFFFF"/>
                </a:solidFill>
                <a:latin typeface="Trebuchet MS"/>
                <a:cs typeface="Trebuchet MS"/>
              </a:rPr>
              <a:t>stratification</a:t>
            </a:r>
            <a:r>
              <a:rPr sz="2400" spc="-90" dirty="0">
                <a:solidFill>
                  <a:srgbClr val="FFFFFF"/>
                </a:solidFill>
                <a:latin typeface="Trebuchet MS"/>
                <a:cs typeface="Trebuchet MS"/>
              </a:rPr>
              <a:t> </a:t>
            </a:r>
            <a:r>
              <a:rPr sz="2400" spc="25" dirty="0">
                <a:solidFill>
                  <a:srgbClr val="FFFFFF"/>
                </a:solidFill>
                <a:latin typeface="Trebuchet MS"/>
                <a:cs typeface="Trebuchet MS"/>
              </a:rPr>
              <a:t>and</a:t>
            </a:r>
            <a:r>
              <a:rPr sz="2400" spc="-90" dirty="0">
                <a:solidFill>
                  <a:srgbClr val="FFFFFF"/>
                </a:solidFill>
                <a:latin typeface="Trebuchet MS"/>
                <a:cs typeface="Trebuchet MS"/>
              </a:rPr>
              <a:t> </a:t>
            </a:r>
            <a:r>
              <a:rPr sz="2400" spc="-20" dirty="0">
                <a:solidFill>
                  <a:srgbClr val="FFFFFF"/>
                </a:solidFill>
                <a:latin typeface="Trebuchet MS"/>
                <a:cs typeface="Trebuchet MS"/>
              </a:rPr>
              <a:t>respect</a:t>
            </a:r>
            <a:r>
              <a:rPr sz="2400" spc="-95" dirty="0">
                <a:solidFill>
                  <a:srgbClr val="FFFFFF"/>
                </a:solidFill>
                <a:latin typeface="Trebuchet MS"/>
                <a:cs typeface="Trebuchet MS"/>
              </a:rPr>
              <a:t> </a:t>
            </a:r>
            <a:r>
              <a:rPr sz="2400" spc="-10" dirty="0">
                <a:solidFill>
                  <a:srgbClr val="FFFFFF"/>
                </a:solidFill>
                <a:latin typeface="Trebuchet MS"/>
                <a:cs typeface="Trebuchet MS"/>
              </a:rPr>
              <a:t>for</a:t>
            </a:r>
            <a:r>
              <a:rPr sz="2400" spc="-90" dirty="0">
                <a:solidFill>
                  <a:srgbClr val="FFFFFF"/>
                </a:solidFill>
                <a:latin typeface="Trebuchet MS"/>
                <a:cs typeface="Trebuchet MS"/>
              </a:rPr>
              <a:t> </a:t>
            </a:r>
            <a:r>
              <a:rPr sz="2400" spc="-15" dirty="0">
                <a:solidFill>
                  <a:srgbClr val="FFFFFF"/>
                </a:solidFill>
                <a:latin typeface="Trebuchet MS"/>
                <a:cs typeface="Trebuchet MS"/>
              </a:rPr>
              <a:t>hierarchy</a:t>
            </a:r>
            <a:r>
              <a:rPr sz="2400" spc="-90" dirty="0">
                <a:solidFill>
                  <a:srgbClr val="FFFFFF"/>
                </a:solidFill>
                <a:latin typeface="Trebuchet MS"/>
                <a:cs typeface="Trebuchet MS"/>
              </a:rPr>
              <a:t> </a:t>
            </a:r>
            <a:r>
              <a:rPr sz="2400" dirty="0">
                <a:solidFill>
                  <a:srgbClr val="FFFFFF"/>
                </a:solidFill>
                <a:latin typeface="Trebuchet MS"/>
                <a:cs typeface="Trebuchet MS"/>
              </a:rPr>
              <a:t>are</a:t>
            </a:r>
            <a:r>
              <a:rPr sz="2400" spc="-90" dirty="0">
                <a:solidFill>
                  <a:srgbClr val="FFFFFF"/>
                </a:solidFill>
                <a:latin typeface="Trebuchet MS"/>
                <a:cs typeface="Trebuchet MS"/>
              </a:rPr>
              <a:t> </a:t>
            </a:r>
            <a:r>
              <a:rPr sz="2400" spc="-55" dirty="0">
                <a:solidFill>
                  <a:srgbClr val="FFFFFF"/>
                </a:solidFill>
                <a:latin typeface="Trebuchet MS"/>
                <a:cs typeface="Trebuchet MS"/>
              </a:rPr>
              <a:t>some</a:t>
            </a:r>
            <a:r>
              <a:rPr sz="2400" spc="-95" dirty="0">
                <a:solidFill>
                  <a:srgbClr val="FFFFFF"/>
                </a:solidFill>
                <a:latin typeface="Trebuchet MS"/>
                <a:cs typeface="Trebuchet MS"/>
              </a:rPr>
              <a:t> </a:t>
            </a:r>
            <a:r>
              <a:rPr sz="2400" spc="-75" dirty="0">
                <a:solidFill>
                  <a:srgbClr val="FFFFFF"/>
                </a:solidFill>
                <a:latin typeface="Trebuchet MS"/>
                <a:cs typeface="Trebuchet MS"/>
              </a:rPr>
              <a:t>important</a:t>
            </a:r>
            <a:r>
              <a:rPr sz="2400" spc="-90" dirty="0">
                <a:solidFill>
                  <a:srgbClr val="FFFFFF"/>
                </a:solidFill>
                <a:latin typeface="Trebuchet MS"/>
                <a:cs typeface="Trebuchet MS"/>
              </a:rPr>
              <a:t> </a:t>
            </a:r>
            <a:r>
              <a:rPr sz="2400" spc="-45" dirty="0">
                <a:solidFill>
                  <a:srgbClr val="FFFFFF"/>
                </a:solidFill>
                <a:latin typeface="Trebuchet MS"/>
                <a:cs typeface="Trebuchet MS"/>
              </a:rPr>
              <a:t>social</a:t>
            </a:r>
            <a:r>
              <a:rPr sz="2400" spc="-90" dirty="0">
                <a:solidFill>
                  <a:srgbClr val="FFFFFF"/>
                </a:solidFill>
                <a:latin typeface="Trebuchet MS"/>
                <a:cs typeface="Trebuchet MS"/>
              </a:rPr>
              <a:t> </a:t>
            </a:r>
            <a:r>
              <a:rPr sz="2400" dirty="0">
                <a:solidFill>
                  <a:srgbClr val="FFFFFF"/>
                </a:solidFill>
                <a:latin typeface="Trebuchet MS"/>
                <a:cs typeface="Trebuchet MS"/>
              </a:rPr>
              <a:t>factors</a:t>
            </a:r>
            <a:r>
              <a:rPr sz="2400" spc="-90" dirty="0">
                <a:solidFill>
                  <a:srgbClr val="FFFFFF"/>
                </a:solidFill>
                <a:latin typeface="Trebuchet MS"/>
                <a:cs typeface="Trebuchet MS"/>
              </a:rPr>
              <a:t> </a:t>
            </a:r>
            <a:r>
              <a:rPr sz="2400" spc="-55" dirty="0">
                <a:solidFill>
                  <a:srgbClr val="FFFFFF"/>
                </a:solidFill>
                <a:latin typeface="Trebuchet MS"/>
                <a:cs typeface="Trebuchet MS"/>
              </a:rPr>
              <a:t>that</a:t>
            </a:r>
            <a:r>
              <a:rPr sz="2400" spc="-95" dirty="0">
                <a:solidFill>
                  <a:srgbClr val="FFFFFF"/>
                </a:solidFill>
                <a:latin typeface="Trebuchet MS"/>
                <a:cs typeface="Trebuchet MS"/>
              </a:rPr>
              <a:t> </a:t>
            </a:r>
            <a:r>
              <a:rPr sz="2400" spc="20" dirty="0">
                <a:solidFill>
                  <a:srgbClr val="FFFFFF"/>
                </a:solidFill>
                <a:latin typeface="Trebuchet MS"/>
                <a:cs typeface="Trebuchet MS"/>
              </a:rPr>
              <a:t>can</a:t>
            </a:r>
            <a:r>
              <a:rPr sz="2400" spc="-90" dirty="0">
                <a:solidFill>
                  <a:srgbClr val="FFFFFF"/>
                </a:solidFill>
                <a:latin typeface="Trebuchet MS"/>
                <a:cs typeface="Trebuchet MS"/>
              </a:rPr>
              <a:t> </a:t>
            </a:r>
            <a:r>
              <a:rPr sz="2400" spc="-55" dirty="0">
                <a:solidFill>
                  <a:srgbClr val="FFFFFF"/>
                </a:solidFill>
                <a:latin typeface="Trebuchet MS"/>
                <a:cs typeface="Trebuchet MS"/>
              </a:rPr>
              <a:t>influence</a:t>
            </a:r>
            <a:r>
              <a:rPr sz="2400" spc="-90" dirty="0">
                <a:solidFill>
                  <a:srgbClr val="FFFFFF"/>
                </a:solidFill>
                <a:latin typeface="Trebuchet MS"/>
                <a:cs typeface="Trebuchet MS"/>
              </a:rPr>
              <a:t> </a:t>
            </a:r>
            <a:r>
              <a:rPr sz="2400" spc="-60" dirty="0">
                <a:solidFill>
                  <a:srgbClr val="FFFFFF"/>
                </a:solidFill>
                <a:latin typeface="Trebuchet MS"/>
                <a:cs typeface="Trebuchet MS"/>
              </a:rPr>
              <a:t>the</a:t>
            </a:r>
            <a:r>
              <a:rPr sz="2400" spc="-90" dirty="0">
                <a:solidFill>
                  <a:srgbClr val="FFFFFF"/>
                </a:solidFill>
                <a:latin typeface="Trebuchet MS"/>
                <a:cs typeface="Trebuchet MS"/>
              </a:rPr>
              <a:t> </a:t>
            </a:r>
            <a:r>
              <a:rPr sz="2400" spc="-25" dirty="0">
                <a:solidFill>
                  <a:srgbClr val="FFFFFF"/>
                </a:solidFill>
                <a:latin typeface="Trebuchet MS"/>
                <a:cs typeface="Trebuchet MS"/>
              </a:rPr>
              <a:t>business, </a:t>
            </a:r>
            <a:r>
              <a:rPr sz="2400" spc="-710" dirty="0">
                <a:solidFill>
                  <a:srgbClr val="FFFFFF"/>
                </a:solidFill>
                <a:latin typeface="Trebuchet MS"/>
                <a:cs typeface="Trebuchet MS"/>
              </a:rPr>
              <a:t> </a:t>
            </a:r>
            <a:r>
              <a:rPr sz="2400" spc="-55" dirty="0">
                <a:solidFill>
                  <a:srgbClr val="FFFFFF"/>
                </a:solidFill>
                <a:latin typeface="Trebuchet MS"/>
                <a:cs typeface="Trebuchet MS"/>
              </a:rPr>
              <a:t>marketing,</a:t>
            </a:r>
            <a:r>
              <a:rPr sz="2400" spc="-100" dirty="0">
                <a:solidFill>
                  <a:srgbClr val="FFFFFF"/>
                </a:solidFill>
                <a:latin typeface="Trebuchet MS"/>
                <a:cs typeface="Trebuchet MS"/>
              </a:rPr>
              <a:t> </a:t>
            </a:r>
            <a:r>
              <a:rPr sz="2400" spc="25" dirty="0">
                <a:solidFill>
                  <a:srgbClr val="FFFFFF"/>
                </a:solidFill>
                <a:latin typeface="Trebuchet MS"/>
                <a:cs typeface="Trebuchet MS"/>
              </a:rPr>
              <a:t>and</a:t>
            </a:r>
            <a:r>
              <a:rPr sz="2400" spc="-100" dirty="0">
                <a:solidFill>
                  <a:srgbClr val="FFFFFF"/>
                </a:solidFill>
                <a:latin typeface="Trebuchet MS"/>
                <a:cs typeface="Trebuchet MS"/>
              </a:rPr>
              <a:t> </a:t>
            </a:r>
            <a:r>
              <a:rPr sz="2400" spc="-45" dirty="0">
                <a:solidFill>
                  <a:srgbClr val="FFFFFF"/>
                </a:solidFill>
                <a:latin typeface="Trebuchet MS"/>
                <a:cs typeface="Trebuchet MS"/>
              </a:rPr>
              <a:t>human</a:t>
            </a:r>
            <a:r>
              <a:rPr sz="2400" spc="-100" dirty="0">
                <a:solidFill>
                  <a:srgbClr val="FFFFFF"/>
                </a:solidFill>
                <a:latin typeface="Trebuchet MS"/>
                <a:cs typeface="Trebuchet MS"/>
              </a:rPr>
              <a:t> </a:t>
            </a:r>
            <a:r>
              <a:rPr sz="2400" spc="-15" dirty="0">
                <a:solidFill>
                  <a:srgbClr val="FFFFFF"/>
                </a:solidFill>
                <a:latin typeface="Trebuchet MS"/>
                <a:cs typeface="Trebuchet MS"/>
              </a:rPr>
              <a:t>resource</a:t>
            </a:r>
            <a:r>
              <a:rPr sz="2400" spc="-100" dirty="0">
                <a:solidFill>
                  <a:srgbClr val="FFFFFF"/>
                </a:solidFill>
                <a:latin typeface="Trebuchet MS"/>
                <a:cs typeface="Trebuchet MS"/>
              </a:rPr>
              <a:t> </a:t>
            </a:r>
            <a:r>
              <a:rPr sz="2400" spc="-40" dirty="0">
                <a:solidFill>
                  <a:srgbClr val="FFFFFF"/>
                </a:solidFill>
                <a:latin typeface="Trebuchet MS"/>
                <a:cs typeface="Trebuchet MS"/>
              </a:rPr>
              <a:t>management</a:t>
            </a:r>
            <a:r>
              <a:rPr sz="2400" spc="-100" dirty="0">
                <a:solidFill>
                  <a:srgbClr val="FFFFFF"/>
                </a:solidFill>
                <a:latin typeface="Trebuchet MS"/>
                <a:cs typeface="Trebuchet MS"/>
              </a:rPr>
              <a:t> </a:t>
            </a:r>
            <a:r>
              <a:rPr sz="2400" spc="-15" dirty="0">
                <a:solidFill>
                  <a:srgbClr val="FFFFFF"/>
                </a:solidFill>
                <a:latin typeface="Trebuchet MS"/>
                <a:cs typeface="Trebuchet MS"/>
              </a:rPr>
              <a:t>strategies</a:t>
            </a:r>
            <a:r>
              <a:rPr sz="2400" spc="-95" dirty="0">
                <a:solidFill>
                  <a:srgbClr val="FFFFFF"/>
                </a:solidFill>
                <a:latin typeface="Trebuchet MS"/>
                <a:cs typeface="Trebuchet MS"/>
              </a:rPr>
              <a:t> </a:t>
            </a:r>
            <a:r>
              <a:rPr sz="2400" dirty="0">
                <a:solidFill>
                  <a:srgbClr val="FFFFFF"/>
                </a:solidFill>
                <a:latin typeface="Trebuchet MS"/>
                <a:cs typeface="Trebuchet MS"/>
              </a:rPr>
              <a:t>of</a:t>
            </a:r>
            <a:r>
              <a:rPr sz="2400" spc="-100" dirty="0">
                <a:solidFill>
                  <a:srgbClr val="FFFFFF"/>
                </a:solidFill>
                <a:latin typeface="Trebuchet MS"/>
                <a:cs typeface="Trebuchet MS"/>
              </a:rPr>
              <a:t> </a:t>
            </a:r>
            <a:r>
              <a:rPr sz="2400" spc="25" dirty="0">
                <a:solidFill>
                  <a:srgbClr val="FFFFFF"/>
                </a:solidFill>
                <a:latin typeface="Trebuchet MS"/>
                <a:cs typeface="Trebuchet MS"/>
              </a:rPr>
              <a:t>IndiGo</a:t>
            </a:r>
            <a:r>
              <a:rPr sz="2400" spc="-100" dirty="0">
                <a:solidFill>
                  <a:srgbClr val="FFFFFF"/>
                </a:solidFill>
                <a:latin typeface="Trebuchet MS"/>
                <a:cs typeface="Trebuchet MS"/>
              </a:rPr>
              <a:t> </a:t>
            </a:r>
            <a:r>
              <a:rPr sz="2400" spc="-65" dirty="0">
                <a:solidFill>
                  <a:srgbClr val="FFFFFF"/>
                </a:solidFill>
                <a:latin typeface="Trebuchet MS"/>
                <a:cs typeface="Trebuchet MS"/>
              </a:rPr>
              <a:t>Airlines.</a:t>
            </a:r>
            <a:endParaRPr sz="240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1447</Words>
  <Application>Microsoft Office PowerPoint</Application>
  <PresentationFormat>Custom</PresentationFormat>
  <Paragraphs>162</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 MT</vt:lpstr>
      <vt:lpstr>Calibri</vt:lpstr>
      <vt:lpstr>Trebuchet MS</vt:lpstr>
      <vt:lpstr>Winter Glisten</vt:lpstr>
      <vt:lpstr>Office Theme</vt:lpstr>
      <vt:lpstr>AVIATION INDUSTRY</vt:lpstr>
      <vt:lpstr>Learning Objective-</vt:lpstr>
      <vt:lpstr>PowerPoint Presentation</vt:lpstr>
      <vt:lpstr>IndiGo</vt:lpstr>
      <vt:lpstr>Why is the  market leader?</vt:lpstr>
      <vt:lpstr>Macro environment factors that impact the overall business environment.</vt:lpstr>
      <vt:lpstr>POLITICAL FACTORS</vt:lpstr>
      <vt:lpstr>Economical Factors</vt:lpstr>
      <vt:lpstr>Social Factors</vt:lpstr>
      <vt:lpstr>Technological Factors</vt:lpstr>
      <vt:lpstr>Environmental Factors</vt:lpstr>
      <vt:lpstr>PowerPoint Presentation</vt:lpstr>
      <vt:lpstr>Legal Factors</vt:lpstr>
      <vt:lpstr>PowerPoint Presentation</vt:lpstr>
      <vt:lpstr>Micro environment factors</vt:lpstr>
      <vt:lpstr>Strenghts</vt:lpstr>
      <vt:lpstr>Weekness</vt:lpstr>
      <vt:lpstr>Opportunities</vt:lpstr>
      <vt:lpstr>Threats</vt:lpstr>
      <vt:lpstr>Strategic Situation </vt:lpstr>
      <vt:lpstr>PowerPoint Presentation</vt:lpstr>
      <vt:lpstr>Consumers</vt:lpstr>
      <vt:lpstr>Competitors</vt:lpstr>
      <vt:lpstr>Some Insights of the exhibition-</vt:lpstr>
      <vt:lpstr>Feedbacks</vt:lpstr>
      <vt:lpstr>Learning Outcomes-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aviation industry</dc:title>
  <dc:creator>isha Mandloi</dc:creator>
  <cp:keywords>DAFUWpkwlIc,BAFREc7uGvs</cp:keywords>
  <cp:lastModifiedBy>triphmailone@gmail.com</cp:lastModifiedBy>
  <cp:revision>1</cp:revision>
  <dcterms:created xsi:type="dcterms:W3CDTF">2022-12-15T15:02:54Z</dcterms:created>
  <dcterms:modified xsi:type="dcterms:W3CDTF">2022-12-15T15:08:23Z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2022-12-15T00:00:00Z</vt:filetime>
  </property>
  <property fmtid="{D5CDD505-2E9C-101B-9397-08002B2CF9AE}" pid="3" name="Creator">
    <vt:lpwstr>Canva</vt:lpwstr>
  </property>
  <property fmtid="{D5CDD505-2E9C-101B-9397-08002B2CF9AE}" pid="4" name="LastSaved">
    <vt:filetime>2022-12-15T00:00:00Z</vt:filetime>
  </property>
</Properties>
</file>